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6" r:id="rId31"/>
    <p:sldId id="287" r:id="rId32"/>
    <p:sldId id="288" r:id="rId33"/>
    <p:sldId id="289" r:id="rId34"/>
    <p:sldId id="290" r:id="rId35"/>
    <p:sldId id="291" r:id="rId36"/>
    <p:sldId id="292" r:id="rId37"/>
    <p:sldId id="293" r:id="rId38"/>
    <p:sldId id="294" r:id="rId39"/>
    <p:sldId id="313" r:id="rId40"/>
    <p:sldId id="297" r:id="rId41"/>
    <p:sldId id="299" r:id="rId42"/>
    <p:sldId id="300" r:id="rId43"/>
    <p:sldId id="301" r:id="rId44"/>
    <p:sldId id="302" r:id="rId45"/>
    <p:sldId id="303" r:id="rId46"/>
    <p:sldId id="304" r:id="rId47"/>
    <p:sldId id="305" r:id="rId48"/>
    <p:sldId id="306" r:id="rId49"/>
    <p:sldId id="310" r:id="rId50"/>
    <p:sldId id="307" r:id="rId51"/>
    <p:sldId id="311" r:id="rId52"/>
    <p:sldId id="312" r:id="rId53"/>
    <p:sldId id="308" r:id="rId54"/>
    <p:sldId id="314" r:id="rId55"/>
    <p:sldId id="315" r:id="rId56"/>
    <p:sldId id="317" r:id="rId57"/>
    <p:sldId id="316" r:id="rId58"/>
    <p:sldId id="318" r:id="rId59"/>
    <p:sldId id="319" r:id="rId60"/>
    <p:sldId id="320" r:id="rId61"/>
    <p:sldId id="322" r:id="rId62"/>
    <p:sldId id="324" r:id="rId63"/>
    <p:sldId id="325" r:id="rId64"/>
    <p:sldId id="323" r:id="rId65"/>
    <p:sldId id="326" r:id="rId66"/>
    <p:sldId id="327" r:id="rId67"/>
    <p:sldId id="295" r:id="rId6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DEFF"/>
    <a:srgbClr val="D5E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5" d="100"/>
          <a:sy n="85" d="100"/>
        </p:scale>
        <p:origin x="4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388EAF-DC55-4D3D-9114-56427282FF47}" type="doc">
      <dgm:prSet loTypeId="urn:microsoft.com/office/officeart/2005/8/layout/vProcess5" loCatId="process" qsTypeId="urn:microsoft.com/office/officeart/2005/8/quickstyle/3d3" qsCatId="3D" csTypeId="urn:microsoft.com/office/officeart/2005/8/colors/colorful1" csCatId="colorful" phldr="1"/>
      <dgm:spPr/>
      <dgm:t>
        <a:bodyPr/>
        <a:lstStyle/>
        <a:p>
          <a:endParaRPr lang="it-IT"/>
        </a:p>
      </dgm:t>
    </dgm:pt>
    <dgm:pt modelId="{A06BB641-F05F-41B6-B062-9C5E5B9C8EFB}">
      <dgm:prSet phldrT="[Testo]" custT="1"/>
      <dgm:spPr/>
      <dgm:t>
        <a:bodyPr/>
        <a:lstStyle/>
        <a:p>
          <a:pPr algn="just"/>
          <a:r>
            <a:rPr lang="it-IT" sz="1400" b="0" dirty="0">
              <a:solidFill>
                <a:srgbClr val="002060"/>
              </a:solidFill>
            </a:rPr>
            <a:t>Piattaforma </a:t>
          </a:r>
          <a:r>
            <a:rPr lang="it-IT" sz="1400" b="1" dirty="0">
              <a:solidFill>
                <a:srgbClr val="002060"/>
              </a:solidFill>
            </a:rPr>
            <a:t>S.O.F.I.A.</a:t>
          </a:r>
          <a:r>
            <a:rPr lang="it-IT" sz="1400" b="0" dirty="0">
              <a:solidFill>
                <a:srgbClr val="002060"/>
              </a:solidFill>
            </a:rPr>
            <a:t> per facilitare l’incontro tra domanda e offerta di formazione, a partire dagli enti accreditati e qualificati e per gestire il “ciclo di vita” del percorso formativo, dalla sua pubblicazione all’attestato finale e alla sua valutazione da parte dei docenti.</a:t>
          </a:r>
        </a:p>
      </dgm:t>
    </dgm:pt>
    <dgm:pt modelId="{8E71D365-D5BF-444D-B7AB-4C1E34AFE8B6}" type="parTrans" cxnId="{FB9429C3-53AD-4DC3-96D7-7AB55B0A8BA1}">
      <dgm:prSet/>
      <dgm:spPr/>
      <dgm:t>
        <a:bodyPr/>
        <a:lstStyle/>
        <a:p>
          <a:endParaRPr lang="it-IT" sz="1200" b="0">
            <a:solidFill>
              <a:srgbClr val="002060"/>
            </a:solidFill>
          </a:endParaRPr>
        </a:p>
      </dgm:t>
    </dgm:pt>
    <dgm:pt modelId="{46DD8AC7-DF7A-4F08-9A95-098E3B266B7D}" type="sibTrans" cxnId="{FB9429C3-53AD-4DC3-96D7-7AB55B0A8BA1}">
      <dgm:prSet custT="1"/>
      <dgm:spPr/>
      <dgm:t>
        <a:bodyPr/>
        <a:lstStyle/>
        <a:p>
          <a:endParaRPr lang="it-IT" sz="2400" b="0">
            <a:solidFill>
              <a:srgbClr val="002060"/>
            </a:solidFill>
          </a:endParaRPr>
        </a:p>
      </dgm:t>
    </dgm:pt>
    <dgm:pt modelId="{3CBC5790-22E2-48EF-BF5B-66ED205789E8}">
      <dgm:prSet phldrT="[Testo]" custT="1"/>
      <dgm:spPr/>
      <dgm:t>
        <a:bodyPr/>
        <a:lstStyle/>
        <a:p>
          <a:pPr algn="just"/>
          <a:r>
            <a:rPr lang="it-IT" sz="1400" b="0" dirty="0">
              <a:solidFill>
                <a:srgbClr val="002060"/>
              </a:solidFill>
            </a:rPr>
            <a:t>Piattaforma </a:t>
          </a:r>
          <a:r>
            <a:rPr lang="it-IT" sz="1400" b="1" dirty="0">
              <a:solidFill>
                <a:srgbClr val="002060"/>
              </a:solidFill>
            </a:rPr>
            <a:t>SCUOLA</a:t>
          </a:r>
          <a:r>
            <a:rPr lang="it-IT" sz="1400" b="0" dirty="0">
              <a:solidFill>
                <a:srgbClr val="002060"/>
              </a:solidFill>
            </a:rPr>
            <a:t> </a:t>
          </a:r>
          <a:r>
            <a:rPr lang="it-IT" sz="1400" b="1" dirty="0">
              <a:solidFill>
                <a:srgbClr val="002060"/>
              </a:solidFill>
            </a:rPr>
            <a:t>FUTURA</a:t>
          </a:r>
          <a:r>
            <a:rPr lang="it-IT" sz="1400" b="0" dirty="0">
              <a:solidFill>
                <a:srgbClr val="002060"/>
              </a:solidFill>
            </a:rPr>
            <a:t> per la formazione del personale scolastico (docenti, personale ATA, DSGA, DS), nell'ambito delle azioni del Piano nazionale di ripresa e resilienza (PNRR), Missione Istruzione.</a:t>
          </a:r>
        </a:p>
      </dgm:t>
    </dgm:pt>
    <dgm:pt modelId="{FBD7CF84-C1D1-4E2F-8222-F595C2E4E409}" type="parTrans" cxnId="{B5AC79E4-0498-4F55-9A5A-65E87D54CB76}">
      <dgm:prSet/>
      <dgm:spPr/>
      <dgm:t>
        <a:bodyPr/>
        <a:lstStyle/>
        <a:p>
          <a:endParaRPr lang="it-IT" sz="1200" b="0">
            <a:solidFill>
              <a:srgbClr val="002060"/>
            </a:solidFill>
          </a:endParaRPr>
        </a:p>
      </dgm:t>
    </dgm:pt>
    <dgm:pt modelId="{2A89BC6F-D3FD-4B5E-A501-535488DD584B}" type="sibTrans" cxnId="{B5AC79E4-0498-4F55-9A5A-65E87D54CB76}">
      <dgm:prSet custT="1"/>
      <dgm:spPr/>
      <dgm:t>
        <a:bodyPr/>
        <a:lstStyle/>
        <a:p>
          <a:endParaRPr lang="it-IT" sz="2400" b="0">
            <a:solidFill>
              <a:srgbClr val="002060"/>
            </a:solidFill>
          </a:endParaRPr>
        </a:p>
      </dgm:t>
    </dgm:pt>
    <dgm:pt modelId="{FF41D529-9AA8-43D6-A9E7-88D6CCCFD888}">
      <dgm:prSet phldrT="[Testo]" custT="1"/>
      <dgm:spPr/>
      <dgm:t>
        <a:bodyPr/>
        <a:lstStyle/>
        <a:p>
          <a:pPr algn="just"/>
          <a:r>
            <a:rPr lang="it-IT" sz="1400" b="0" dirty="0">
              <a:solidFill>
                <a:srgbClr val="002060"/>
              </a:solidFill>
            </a:rPr>
            <a:t>Un </a:t>
          </a:r>
          <a:r>
            <a:rPr lang="it-IT" sz="1400" b="1" dirty="0">
              <a:solidFill>
                <a:srgbClr val="002060"/>
              </a:solidFill>
            </a:rPr>
            <a:t>Portfolio</a:t>
          </a:r>
          <a:r>
            <a:rPr lang="it-IT" sz="1400" b="0" dirty="0">
              <a:solidFill>
                <a:srgbClr val="002060"/>
              </a:solidFill>
            </a:rPr>
            <a:t> docente, all’interno del quale confluirà la sua storia formativa e che permetterà al docente di inserire le informazioni che non potranno essere standardizzate, come ad esempio su percorsi formativi realizzati in autonomia e sulla propria progettazione didattica. </a:t>
          </a:r>
        </a:p>
      </dgm:t>
    </dgm:pt>
    <dgm:pt modelId="{225CFE8B-DF36-4941-95A2-6A27B894C583}" type="parTrans" cxnId="{F799A624-4D03-4033-A433-55291DB884A9}">
      <dgm:prSet/>
      <dgm:spPr/>
      <dgm:t>
        <a:bodyPr/>
        <a:lstStyle/>
        <a:p>
          <a:endParaRPr lang="it-IT" sz="1200" b="0">
            <a:solidFill>
              <a:srgbClr val="002060"/>
            </a:solidFill>
          </a:endParaRPr>
        </a:p>
      </dgm:t>
    </dgm:pt>
    <dgm:pt modelId="{23F9F243-48BF-4B98-8792-31FC338E7AE2}" type="sibTrans" cxnId="{F799A624-4D03-4033-A433-55291DB884A9}">
      <dgm:prSet custT="1"/>
      <dgm:spPr/>
      <dgm:t>
        <a:bodyPr/>
        <a:lstStyle/>
        <a:p>
          <a:endParaRPr lang="it-IT" sz="2400" b="0">
            <a:solidFill>
              <a:srgbClr val="002060"/>
            </a:solidFill>
          </a:endParaRPr>
        </a:p>
      </dgm:t>
    </dgm:pt>
    <dgm:pt modelId="{513BE621-04A0-4EC2-8E14-EB5D325C5A64}">
      <dgm:prSet custT="1"/>
      <dgm:spPr/>
      <dgm:t>
        <a:bodyPr/>
        <a:lstStyle/>
        <a:p>
          <a:pPr algn="just"/>
          <a:r>
            <a:rPr lang="it-IT" sz="1400" b="0" dirty="0">
              <a:solidFill>
                <a:srgbClr val="002060"/>
              </a:solidFill>
            </a:rPr>
            <a:t>Un </a:t>
          </a:r>
          <a:r>
            <a:rPr lang="it-IT" sz="1400" b="1" dirty="0">
              <a:solidFill>
                <a:srgbClr val="002060"/>
              </a:solidFill>
            </a:rPr>
            <a:t>DATABASE</a:t>
          </a:r>
          <a:r>
            <a:rPr lang="it-IT" sz="1400" b="0" dirty="0">
              <a:solidFill>
                <a:srgbClr val="002060"/>
              </a:solidFill>
            </a:rPr>
            <a:t> istituzionale in cui verranno inserite tutte le informazioni relative ai percorsi attivati direttamente dall’Istituzione Scolastica.</a:t>
          </a:r>
        </a:p>
      </dgm:t>
    </dgm:pt>
    <dgm:pt modelId="{2AA28C86-F102-4761-A7D8-824E1AEAD82B}" type="parTrans" cxnId="{3DF255BF-C617-4F47-BFF6-C1994AC0BEAA}">
      <dgm:prSet/>
      <dgm:spPr/>
      <dgm:t>
        <a:bodyPr/>
        <a:lstStyle/>
        <a:p>
          <a:endParaRPr lang="it-IT" sz="1200" b="0">
            <a:solidFill>
              <a:srgbClr val="002060"/>
            </a:solidFill>
          </a:endParaRPr>
        </a:p>
      </dgm:t>
    </dgm:pt>
    <dgm:pt modelId="{8588954E-B8C3-4182-99CA-1AB22235E29F}" type="sibTrans" cxnId="{3DF255BF-C617-4F47-BFF6-C1994AC0BEAA}">
      <dgm:prSet/>
      <dgm:spPr/>
      <dgm:t>
        <a:bodyPr/>
        <a:lstStyle/>
        <a:p>
          <a:endParaRPr lang="it-IT" sz="1200" b="0">
            <a:solidFill>
              <a:srgbClr val="002060"/>
            </a:solidFill>
          </a:endParaRPr>
        </a:p>
      </dgm:t>
    </dgm:pt>
    <dgm:pt modelId="{19933B02-7733-42A2-8070-0D493F636AB3}" type="pres">
      <dgm:prSet presAssocID="{60388EAF-DC55-4D3D-9114-56427282FF47}" presName="outerComposite" presStyleCnt="0">
        <dgm:presLayoutVars>
          <dgm:chMax val="5"/>
          <dgm:dir/>
          <dgm:resizeHandles val="exact"/>
        </dgm:presLayoutVars>
      </dgm:prSet>
      <dgm:spPr/>
    </dgm:pt>
    <dgm:pt modelId="{0344E1B1-8468-48CA-B017-00EC35F2FF34}" type="pres">
      <dgm:prSet presAssocID="{60388EAF-DC55-4D3D-9114-56427282FF47}" presName="dummyMaxCanvas" presStyleCnt="0">
        <dgm:presLayoutVars/>
      </dgm:prSet>
      <dgm:spPr/>
    </dgm:pt>
    <dgm:pt modelId="{08D241C0-00B5-4EB8-B51E-35071F3B4C01}" type="pres">
      <dgm:prSet presAssocID="{60388EAF-DC55-4D3D-9114-56427282FF47}" presName="FourNodes_1" presStyleLbl="node1" presStyleIdx="0" presStyleCnt="4">
        <dgm:presLayoutVars>
          <dgm:bulletEnabled val="1"/>
        </dgm:presLayoutVars>
      </dgm:prSet>
      <dgm:spPr/>
    </dgm:pt>
    <dgm:pt modelId="{36DAB8D5-C86F-4C74-BF7B-067531530215}" type="pres">
      <dgm:prSet presAssocID="{60388EAF-DC55-4D3D-9114-56427282FF47}" presName="FourNodes_2" presStyleLbl="node1" presStyleIdx="1" presStyleCnt="4">
        <dgm:presLayoutVars>
          <dgm:bulletEnabled val="1"/>
        </dgm:presLayoutVars>
      </dgm:prSet>
      <dgm:spPr/>
    </dgm:pt>
    <dgm:pt modelId="{C4D4093C-3682-4B7F-80A7-94DA320F61DB}" type="pres">
      <dgm:prSet presAssocID="{60388EAF-DC55-4D3D-9114-56427282FF47}" presName="FourNodes_3" presStyleLbl="node1" presStyleIdx="2" presStyleCnt="4">
        <dgm:presLayoutVars>
          <dgm:bulletEnabled val="1"/>
        </dgm:presLayoutVars>
      </dgm:prSet>
      <dgm:spPr/>
    </dgm:pt>
    <dgm:pt modelId="{1F571EE0-83C0-4CC4-B65C-AB822E002394}" type="pres">
      <dgm:prSet presAssocID="{60388EAF-DC55-4D3D-9114-56427282FF47}" presName="FourNodes_4" presStyleLbl="node1" presStyleIdx="3" presStyleCnt="4">
        <dgm:presLayoutVars>
          <dgm:bulletEnabled val="1"/>
        </dgm:presLayoutVars>
      </dgm:prSet>
      <dgm:spPr/>
    </dgm:pt>
    <dgm:pt modelId="{462BB441-4F3E-4167-9762-DB34607D6B88}" type="pres">
      <dgm:prSet presAssocID="{60388EAF-DC55-4D3D-9114-56427282FF47}" presName="FourConn_1-2" presStyleLbl="fgAccFollowNode1" presStyleIdx="0" presStyleCnt="3">
        <dgm:presLayoutVars>
          <dgm:bulletEnabled val="1"/>
        </dgm:presLayoutVars>
      </dgm:prSet>
      <dgm:spPr/>
    </dgm:pt>
    <dgm:pt modelId="{D4E0D118-5301-4D67-940D-BCBBC8B4AD40}" type="pres">
      <dgm:prSet presAssocID="{60388EAF-DC55-4D3D-9114-56427282FF47}" presName="FourConn_2-3" presStyleLbl="fgAccFollowNode1" presStyleIdx="1" presStyleCnt="3">
        <dgm:presLayoutVars>
          <dgm:bulletEnabled val="1"/>
        </dgm:presLayoutVars>
      </dgm:prSet>
      <dgm:spPr/>
    </dgm:pt>
    <dgm:pt modelId="{C60E9986-F23E-4DD3-A406-1BB5D849D2B6}" type="pres">
      <dgm:prSet presAssocID="{60388EAF-DC55-4D3D-9114-56427282FF47}" presName="FourConn_3-4" presStyleLbl="fgAccFollowNode1" presStyleIdx="2" presStyleCnt="3">
        <dgm:presLayoutVars>
          <dgm:bulletEnabled val="1"/>
        </dgm:presLayoutVars>
      </dgm:prSet>
      <dgm:spPr/>
    </dgm:pt>
    <dgm:pt modelId="{928F453B-4F9B-492C-96B5-21BA35C6709E}" type="pres">
      <dgm:prSet presAssocID="{60388EAF-DC55-4D3D-9114-56427282FF47}" presName="FourNodes_1_text" presStyleLbl="node1" presStyleIdx="3" presStyleCnt="4">
        <dgm:presLayoutVars>
          <dgm:bulletEnabled val="1"/>
        </dgm:presLayoutVars>
      </dgm:prSet>
      <dgm:spPr/>
    </dgm:pt>
    <dgm:pt modelId="{594BAB9F-A909-4809-B29B-183D02F9E101}" type="pres">
      <dgm:prSet presAssocID="{60388EAF-DC55-4D3D-9114-56427282FF47}" presName="FourNodes_2_text" presStyleLbl="node1" presStyleIdx="3" presStyleCnt="4">
        <dgm:presLayoutVars>
          <dgm:bulletEnabled val="1"/>
        </dgm:presLayoutVars>
      </dgm:prSet>
      <dgm:spPr/>
    </dgm:pt>
    <dgm:pt modelId="{A565527B-81B7-4F6D-B8E7-EC931B3990F7}" type="pres">
      <dgm:prSet presAssocID="{60388EAF-DC55-4D3D-9114-56427282FF47}" presName="FourNodes_3_text" presStyleLbl="node1" presStyleIdx="3" presStyleCnt="4">
        <dgm:presLayoutVars>
          <dgm:bulletEnabled val="1"/>
        </dgm:presLayoutVars>
      </dgm:prSet>
      <dgm:spPr/>
    </dgm:pt>
    <dgm:pt modelId="{DF41EF6F-1669-4B04-8AF9-ED56A7E498B1}" type="pres">
      <dgm:prSet presAssocID="{60388EAF-DC55-4D3D-9114-56427282FF47}" presName="FourNodes_4_text" presStyleLbl="node1" presStyleIdx="3" presStyleCnt="4">
        <dgm:presLayoutVars>
          <dgm:bulletEnabled val="1"/>
        </dgm:presLayoutVars>
      </dgm:prSet>
      <dgm:spPr/>
    </dgm:pt>
  </dgm:ptLst>
  <dgm:cxnLst>
    <dgm:cxn modelId="{F799A624-4D03-4033-A433-55291DB884A9}" srcId="{60388EAF-DC55-4D3D-9114-56427282FF47}" destId="{FF41D529-9AA8-43D6-A9E7-88D6CCCFD888}" srcOrd="2" destOrd="0" parTransId="{225CFE8B-DF36-4941-95A2-6A27B894C583}" sibTransId="{23F9F243-48BF-4B98-8792-31FC338E7AE2}"/>
    <dgm:cxn modelId="{A120BB30-E453-4F4E-8E23-B19862A97941}" type="presOf" srcId="{A06BB641-F05F-41B6-B062-9C5E5B9C8EFB}" destId="{928F453B-4F9B-492C-96B5-21BA35C6709E}" srcOrd="1" destOrd="0" presId="urn:microsoft.com/office/officeart/2005/8/layout/vProcess5"/>
    <dgm:cxn modelId="{16D6FD60-8AC3-481D-BA88-6943A5F0B087}" type="presOf" srcId="{3CBC5790-22E2-48EF-BF5B-66ED205789E8}" destId="{36DAB8D5-C86F-4C74-BF7B-067531530215}" srcOrd="0" destOrd="0" presId="urn:microsoft.com/office/officeart/2005/8/layout/vProcess5"/>
    <dgm:cxn modelId="{31BB0351-716C-41FD-ACF0-4228BFA870B3}" type="presOf" srcId="{2A89BC6F-D3FD-4B5E-A501-535488DD584B}" destId="{D4E0D118-5301-4D67-940D-BCBBC8B4AD40}" srcOrd="0" destOrd="0" presId="urn:microsoft.com/office/officeart/2005/8/layout/vProcess5"/>
    <dgm:cxn modelId="{84876A71-0351-445C-9794-961D1447C13E}" type="presOf" srcId="{FF41D529-9AA8-43D6-A9E7-88D6CCCFD888}" destId="{C4D4093C-3682-4B7F-80A7-94DA320F61DB}" srcOrd="0" destOrd="0" presId="urn:microsoft.com/office/officeart/2005/8/layout/vProcess5"/>
    <dgm:cxn modelId="{75835E8A-F6F6-47DC-88CD-A783933F810A}" type="presOf" srcId="{FF41D529-9AA8-43D6-A9E7-88D6CCCFD888}" destId="{A565527B-81B7-4F6D-B8E7-EC931B3990F7}" srcOrd="1" destOrd="0" presId="urn:microsoft.com/office/officeart/2005/8/layout/vProcess5"/>
    <dgm:cxn modelId="{B8C04A92-49A6-4677-91FB-27872679AECE}" type="presOf" srcId="{A06BB641-F05F-41B6-B062-9C5E5B9C8EFB}" destId="{08D241C0-00B5-4EB8-B51E-35071F3B4C01}" srcOrd="0" destOrd="0" presId="urn:microsoft.com/office/officeart/2005/8/layout/vProcess5"/>
    <dgm:cxn modelId="{1E8047A1-1068-42C2-91F3-737452932538}" type="presOf" srcId="{3CBC5790-22E2-48EF-BF5B-66ED205789E8}" destId="{594BAB9F-A909-4809-B29B-183D02F9E101}" srcOrd="1" destOrd="0" presId="urn:microsoft.com/office/officeart/2005/8/layout/vProcess5"/>
    <dgm:cxn modelId="{C02882A3-7E7C-4047-9F2B-5366D87B74EC}" type="presOf" srcId="{46DD8AC7-DF7A-4F08-9A95-098E3B266B7D}" destId="{462BB441-4F3E-4167-9762-DB34607D6B88}" srcOrd="0" destOrd="0" presId="urn:microsoft.com/office/officeart/2005/8/layout/vProcess5"/>
    <dgm:cxn modelId="{F4A4E6B0-CD0C-44FA-B953-234108B30041}" type="presOf" srcId="{23F9F243-48BF-4B98-8792-31FC338E7AE2}" destId="{C60E9986-F23E-4DD3-A406-1BB5D849D2B6}" srcOrd="0" destOrd="0" presId="urn:microsoft.com/office/officeart/2005/8/layout/vProcess5"/>
    <dgm:cxn modelId="{3DF255BF-C617-4F47-BFF6-C1994AC0BEAA}" srcId="{60388EAF-DC55-4D3D-9114-56427282FF47}" destId="{513BE621-04A0-4EC2-8E14-EB5D325C5A64}" srcOrd="3" destOrd="0" parTransId="{2AA28C86-F102-4761-A7D8-824E1AEAD82B}" sibTransId="{8588954E-B8C3-4182-99CA-1AB22235E29F}"/>
    <dgm:cxn modelId="{FB9429C3-53AD-4DC3-96D7-7AB55B0A8BA1}" srcId="{60388EAF-DC55-4D3D-9114-56427282FF47}" destId="{A06BB641-F05F-41B6-B062-9C5E5B9C8EFB}" srcOrd="0" destOrd="0" parTransId="{8E71D365-D5BF-444D-B7AB-4C1E34AFE8B6}" sibTransId="{46DD8AC7-DF7A-4F08-9A95-098E3B266B7D}"/>
    <dgm:cxn modelId="{69F393D5-525B-43DF-AF9D-9FB4DA2555F9}" type="presOf" srcId="{513BE621-04A0-4EC2-8E14-EB5D325C5A64}" destId="{DF41EF6F-1669-4B04-8AF9-ED56A7E498B1}" srcOrd="1" destOrd="0" presId="urn:microsoft.com/office/officeart/2005/8/layout/vProcess5"/>
    <dgm:cxn modelId="{6B84A9DF-45D9-40FF-9547-4EDB6971AEF4}" type="presOf" srcId="{513BE621-04A0-4EC2-8E14-EB5D325C5A64}" destId="{1F571EE0-83C0-4CC4-B65C-AB822E002394}" srcOrd="0" destOrd="0" presId="urn:microsoft.com/office/officeart/2005/8/layout/vProcess5"/>
    <dgm:cxn modelId="{B5AC79E4-0498-4F55-9A5A-65E87D54CB76}" srcId="{60388EAF-DC55-4D3D-9114-56427282FF47}" destId="{3CBC5790-22E2-48EF-BF5B-66ED205789E8}" srcOrd="1" destOrd="0" parTransId="{FBD7CF84-C1D1-4E2F-8222-F595C2E4E409}" sibTransId="{2A89BC6F-D3FD-4B5E-A501-535488DD584B}"/>
    <dgm:cxn modelId="{FDD06DE6-76FA-4964-A5F1-776BD17D6C19}" type="presOf" srcId="{60388EAF-DC55-4D3D-9114-56427282FF47}" destId="{19933B02-7733-42A2-8070-0D493F636AB3}" srcOrd="0" destOrd="0" presId="urn:microsoft.com/office/officeart/2005/8/layout/vProcess5"/>
    <dgm:cxn modelId="{0D0BD6F9-83A8-4C37-A929-6DB6772AC3BE}" type="presParOf" srcId="{19933B02-7733-42A2-8070-0D493F636AB3}" destId="{0344E1B1-8468-48CA-B017-00EC35F2FF34}" srcOrd="0" destOrd="0" presId="urn:microsoft.com/office/officeart/2005/8/layout/vProcess5"/>
    <dgm:cxn modelId="{562B3328-AAF4-4097-8B1D-F3E0D5941960}" type="presParOf" srcId="{19933B02-7733-42A2-8070-0D493F636AB3}" destId="{08D241C0-00B5-4EB8-B51E-35071F3B4C01}" srcOrd="1" destOrd="0" presId="urn:microsoft.com/office/officeart/2005/8/layout/vProcess5"/>
    <dgm:cxn modelId="{5C678C88-F42B-4CC5-8B51-50935942E303}" type="presParOf" srcId="{19933B02-7733-42A2-8070-0D493F636AB3}" destId="{36DAB8D5-C86F-4C74-BF7B-067531530215}" srcOrd="2" destOrd="0" presId="urn:microsoft.com/office/officeart/2005/8/layout/vProcess5"/>
    <dgm:cxn modelId="{4D99FD10-7F1F-4810-8135-803F07FB5976}" type="presParOf" srcId="{19933B02-7733-42A2-8070-0D493F636AB3}" destId="{C4D4093C-3682-4B7F-80A7-94DA320F61DB}" srcOrd="3" destOrd="0" presId="urn:microsoft.com/office/officeart/2005/8/layout/vProcess5"/>
    <dgm:cxn modelId="{2394FF01-BF4A-4699-8840-66FE9D77BA9E}" type="presParOf" srcId="{19933B02-7733-42A2-8070-0D493F636AB3}" destId="{1F571EE0-83C0-4CC4-B65C-AB822E002394}" srcOrd="4" destOrd="0" presId="urn:microsoft.com/office/officeart/2005/8/layout/vProcess5"/>
    <dgm:cxn modelId="{7F9F23C2-2B48-43D2-B51D-9F0BAF667A5B}" type="presParOf" srcId="{19933B02-7733-42A2-8070-0D493F636AB3}" destId="{462BB441-4F3E-4167-9762-DB34607D6B88}" srcOrd="5" destOrd="0" presId="urn:microsoft.com/office/officeart/2005/8/layout/vProcess5"/>
    <dgm:cxn modelId="{8C6D6087-F68A-4813-9EBA-652E51BCE8DA}" type="presParOf" srcId="{19933B02-7733-42A2-8070-0D493F636AB3}" destId="{D4E0D118-5301-4D67-940D-BCBBC8B4AD40}" srcOrd="6" destOrd="0" presId="urn:microsoft.com/office/officeart/2005/8/layout/vProcess5"/>
    <dgm:cxn modelId="{862EC4BA-A4DF-4679-A4FC-61E196ADB174}" type="presParOf" srcId="{19933B02-7733-42A2-8070-0D493F636AB3}" destId="{C60E9986-F23E-4DD3-A406-1BB5D849D2B6}" srcOrd="7" destOrd="0" presId="urn:microsoft.com/office/officeart/2005/8/layout/vProcess5"/>
    <dgm:cxn modelId="{E9DF0D46-6EF0-4AF3-A1DE-7F9F074146B3}" type="presParOf" srcId="{19933B02-7733-42A2-8070-0D493F636AB3}" destId="{928F453B-4F9B-492C-96B5-21BA35C6709E}" srcOrd="8" destOrd="0" presId="urn:microsoft.com/office/officeart/2005/8/layout/vProcess5"/>
    <dgm:cxn modelId="{37E2679F-72CD-4D0D-9AED-91EED529BBD3}" type="presParOf" srcId="{19933B02-7733-42A2-8070-0D493F636AB3}" destId="{594BAB9F-A909-4809-B29B-183D02F9E101}" srcOrd="9" destOrd="0" presId="urn:microsoft.com/office/officeart/2005/8/layout/vProcess5"/>
    <dgm:cxn modelId="{78806C90-0867-4330-BC3D-D0406543C5EA}" type="presParOf" srcId="{19933B02-7733-42A2-8070-0D493F636AB3}" destId="{A565527B-81B7-4F6D-B8E7-EC931B3990F7}" srcOrd="10" destOrd="0" presId="urn:microsoft.com/office/officeart/2005/8/layout/vProcess5"/>
    <dgm:cxn modelId="{A0118367-6840-4B28-92B8-9331AC2F1EEF}" type="presParOf" srcId="{19933B02-7733-42A2-8070-0D493F636AB3}" destId="{DF41EF6F-1669-4B04-8AF9-ED56A7E498B1}"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434F719-0095-4FE5-8ABA-E900A0A3B7CD}" type="doc">
      <dgm:prSet loTypeId="urn:microsoft.com/office/officeart/2008/layout/LinedList" loCatId="list" qsTypeId="urn:microsoft.com/office/officeart/2005/8/quickstyle/simple1" qsCatId="simple" csTypeId="urn:microsoft.com/office/officeart/2005/8/colors/accent1_1" csCatId="accent1" phldr="1"/>
      <dgm:spPr/>
      <dgm:t>
        <a:bodyPr/>
        <a:lstStyle/>
        <a:p>
          <a:endParaRPr lang="it-IT"/>
        </a:p>
      </dgm:t>
    </dgm:pt>
    <dgm:pt modelId="{AECF28D6-025A-4781-885B-68ABC4C42E48}">
      <dgm:prSet phldrT="[Testo]" custT="1"/>
      <dgm:spPr>
        <a:solidFill>
          <a:srgbClr val="D5EAFF"/>
        </a:solidFill>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1800" b="0" dirty="0"/>
            <a:t>ANNO DI FORMAZIONE E PROVA DOCENTI NEOASSUNTI E IN PASSAGGIO DI RUOLO </a:t>
          </a:r>
        </a:p>
        <a:p>
          <a:pPr marL="0" marR="0" lvl="0" indent="0" algn="ctr" defTabSz="914400" eaLnBrk="1" fontAlgn="auto" latinLnBrk="0" hangingPunct="1">
            <a:lnSpc>
              <a:spcPct val="100000"/>
            </a:lnSpc>
            <a:spcBef>
              <a:spcPts val="0"/>
            </a:spcBef>
            <a:spcAft>
              <a:spcPts val="0"/>
            </a:spcAft>
            <a:buClrTx/>
            <a:buSzTx/>
            <a:buFontTx/>
            <a:buNone/>
            <a:tabLst/>
            <a:defRPr/>
          </a:pPr>
          <a:r>
            <a:rPr lang="it-IT" sz="1800" b="0" dirty="0"/>
            <a:t>D.M. n. 226/2022 </a:t>
          </a:r>
        </a:p>
      </dgm:t>
    </dgm:pt>
    <dgm:pt modelId="{A8F1EFCA-57F6-4053-BB71-04FB03A5CB6A}" type="parTrans" cxnId="{7794B365-90CD-44B7-8FB0-59F36457D68B}">
      <dgm:prSet/>
      <dgm:spPr/>
      <dgm:t>
        <a:bodyPr/>
        <a:lstStyle/>
        <a:p>
          <a:endParaRPr lang="it-IT" sz="1600"/>
        </a:p>
      </dgm:t>
    </dgm:pt>
    <dgm:pt modelId="{2907AE58-81FB-4142-909E-406D3C2F5B63}" type="sibTrans" cxnId="{7794B365-90CD-44B7-8FB0-59F36457D68B}">
      <dgm:prSet/>
      <dgm:spPr/>
      <dgm:t>
        <a:bodyPr/>
        <a:lstStyle/>
        <a:p>
          <a:endParaRPr lang="it-IT" sz="1600"/>
        </a:p>
      </dgm:t>
    </dgm:pt>
    <dgm:pt modelId="{7D31584D-61A5-4D5E-B785-261C66912116}">
      <dgm:prSet phldrT="[Testo]" custT="1"/>
      <dgm:spPr/>
      <dgm:t>
        <a:bodyPr/>
        <a:lstStyle/>
        <a:p>
          <a:pPr algn="just"/>
          <a:r>
            <a:rPr lang="it-IT" sz="2400" dirty="0"/>
            <a:t>Misura di accompagnamento su servizio effettivamente prestato per almeno 180 giorni, dei quali almeno 120 per le attività didattiche</a:t>
          </a:r>
        </a:p>
        <a:p>
          <a:pPr algn="just"/>
          <a:r>
            <a:rPr lang="it-IT" sz="2400" dirty="0"/>
            <a:t>N. 2 DOCENTI </a:t>
          </a:r>
          <a:r>
            <a:rPr lang="it-IT" sz="2000" dirty="0"/>
            <a:t>(1 scuola primaria – 1 scuola secondaria primo grado)</a:t>
          </a:r>
        </a:p>
      </dgm:t>
    </dgm:pt>
    <dgm:pt modelId="{929D5992-2A79-4FB5-AA87-41AE541F6487}" type="parTrans" cxnId="{ABADF338-2877-48C8-84B6-43B9FA9C49ED}">
      <dgm:prSet/>
      <dgm:spPr/>
      <dgm:t>
        <a:bodyPr/>
        <a:lstStyle/>
        <a:p>
          <a:endParaRPr lang="it-IT" sz="1600"/>
        </a:p>
      </dgm:t>
    </dgm:pt>
    <dgm:pt modelId="{4747314E-A7CE-497A-8851-923953B2532E}" type="sibTrans" cxnId="{ABADF338-2877-48C8-84B6-43B9FA9C49ED}">
      <dgm:prSet/>
      <dgm:spPr/>
      <dgm:t>
        <a:bodyPr/>
        <a:lstStyle/>
        <a:p>
          <a:endParaRPr lang="it-IT" sz="1600"/>
        </a:p>
      </dgm:t>
    </dgm:pt>
    <dgm:pt modelId="{403D14FD-ECA6-40DE-B3B5-10FE15742395}">
      <dgm:prSet phldrT="[Testo]" custT="1"/>
      <dgm:spPr>
        <a:solidFill>
          <a:srgbClr val="BDDEFF"/>
        </a:solidFill>
      </dgm:spPr>
      <dgm:t>
        <a:bodyPr/>
        <a:lstStyle/>
        <a:p>
          <a:pPr algn="ctr"/>
          <a:endParaRPr lang="it-IT" sz="2000" dirty="0"/>
        </a:p>
        <a:p>
          <a:pPr algn="ctr"/>
          <a:r>
            <a:rPr lang="it-IT" sz="2000" dirty="0"/>
            <a:t>FORMAZIONE DOCENTI  Tirocinio di Formazione Attiva</a:t>
          </a:r>
        </a:p>
      </dgm:t>
    </dgm:pt>
    <dgm:pt modelId="{55DD1035-01D1-4CFE-B9BF-81655B2C0545}" type="parTrans" cxnId="{376CC8C8-9644-404D-9D06-B53841F10013}">
      <dgm:prSet/>
      <dgm:spPr/>
      <dgm:t>
        <a:bodyPr/>
        <a:lstStyle/>
        <a:p>
          <a:endParaRPr lang="it-IT"/>
        </a:p>
      </dgm:t>
    </dgm:pt>
    <dgm:pt modelId="{12DA2CAC-DE80-4E06-91F9-3959A3022D55}" type="sibTrans" cxnId="{376CC8C8-9644-404D-9D06-B53841F10013}">
      <dgm:prSet/>
      <dgm:spPr/>
      <dgm:t>
        <a:bodyPr/>
        <a:lstStyle/>
        <a:p>
          <a:endParaRPr lang="it-IT"/>
        </a:p>
      </dgm:t>
    </dgm:pt>
    <dgm:pt modelId="{FE0A05D7-270B-4B93-9D7E-4CC3C25A882C}">
      <dgm:prSet phldrT="[Testo]" custT="1"/>
      <dgm:spPr>
        <a:solidFill>
          <a:schemeClr val="bg2">
            <a:lumMod val="20000"/>
            <a:lumOff val="80000"/>
          </a:schemeClr>
        </a:solidFill>
      </dgm:spPr>
      <dgm:t>
        <a:bodyPr/>
        <a:lstStyle/>
        <a:p>
          <a:pPr algn="ctr"/>
          <a:endParaRPr lang="it-IT" sz="1800" dirty="0"/>
        </a:p>
        <a:p>
          <a:pPr algn="ctr"/>
          <a:r>
            <a:rPr lang="it-IT" sz="1800" dirty="0"/>
            <a:t>FORMAZIONE DOCENTI </a:t>
          </a:r>
        </a:p>
        <a:p>
          <a:pPr algn="ctr"/>
          <a:r>
            <a:rPr lang="it-IT" sz="1800" dirty="0"/>
            <a:t>D.lgs. 206/2007</a:t>
          </a:r>
          <a:endParaRPr lang="it-IT" sz="1800" b="0" dirty="0"/>
        </a:p>
      </dgm:t>
    </dgm:pt>
    <dgm:pt modelId="{7F675F9B-B33F-4EAB-8BDB-29C9A2FDAADE}" type="parTrans" cxnId="{88E533F9-635E-4BBA-9794-BB1C48EED4DF}">
      <dgm:prSet/>
      <dgm:spPr/>
      <dgm:t>
        <a:bodyPr/>
        <a:lstStyle/>
        <a:p>
          <a:endParaRPr lang="it-IT"/>
        </a:p>
      </dgm:t>
    </dgm:pt>
    <dgm:pt modelId="{F9F8ED87-4FE8-4259-B778-D5781ACBFEDB}" type="sibTrans" cxnId="{88E533F9-635E-4BBA-9794-BB1C48EED4DF}">
      <dgm:prSet/>
      <dgm:spPr/>
      <dgm:t>
        <a:bodyPr/>
        <a:lstStyle/>
        <a:p>
          <a:endParaRPr lang="it-IT"/>
        </a:p>
      </dgm:t>
    </dgm:pt>
    <dgm:pt modelId="{652B4015-6FB5-44C2-B374-83D6AF559049}" type="pres">
      <dgm:prSet presAssocID="{7434F719-0095-4FE5-8ABA-E900A0A3B7CD}" presName="vert0" presStyleCnt="0">
        <dgm:presLayoutVars>
          <dgm:dir/>
          <dgm:animOne val="branch"/>
          <dgm:animLvl val="lvl"/>
        </dgm:presLayoutVars>
      </dgm:prSet>
      <dgm:spPr/>
    </dgm:pt>
    <dgm:pt modelId="{8B437FF0-9764-4B74-91C2-31A09F220F24}" type="pres">
      <dgm:prSet presAssocID="{AECF28D6-025A-4781-885B-68ABC4C42E48}" presName="thickLine" presStyleLbl="alignNode1" presStyleIdx="0" presStyleCnt="3"/>
      <dgm:spPr/>
    </dgm:pt>
    <dgm:pt modelId="{C3027F9F-9131-46EB-8047-7583902E238B}" type="pres">
      <dgm:prSet presAssocID="{AECF28D6-025A-4781-885B-68ABC4C42E48}" presName="horz1" presStyleCnt="0"/>
      <dgm:spPr/>
    </dgm:pt>
    <dgm:pt modelId="{5E6028F5-69AA-4F0D-B49A-D5521F408D5A}" type="pres">
      <dgm:prSet presAssocID="{AECF28D6-025A-4781-885B-68ABC4C42E48}" presName="tx1" presStyleLbl="revTx" presStyleIdx="0" presStyleCnt="4" custScaleY="117756"/>
      <dgm:spPr/>
    </dgm:pt>
    <dgm:pt modelId="{FE4DAEEF-6782-4705-A016-5AAA9E225571}" type="pres">
      <dgm:prSet presAssocID="{AECF28D6-025A-4781-885B-68ABC4C42E48}" presName="vert1" presStyleCnt="0"/>
      <dgm:spPr/>
    </dgm:pt>
    <dgm:pt modelId="{6C95C03D-FFD0-45DB-A731-80F934E2F604}" type="pres">
      <dgm:prSet presAssocID="{FE0A05D7-270B-4B93-9D7E-4CC3C25A882C}" presName="thickLine" presStyleLbl="alignNode1" presStyleIdx="1" presStyleCnt="3"/>
      <dgm:spPr/>
    </dgm:pt>
    <dgm:pt modelId="{4301858D-F6CB-4E0E-8705-9BE8E4D79E1F}" type="pres">
      <dgm:prSet presAssocID="{FE0A05D7-270B-4B93-9D7E-4CC3C25A882C}" presName="horz1" presStyleCnt="0"/>
      <dgm:spPr/>
    </dgm:pt>
    <dgm:pt modelId="{12031416-EAF2-45C8-ABEF-5074E1DB27DE}" type="pres">
      <dgm:prSet presAssocID="{FE0A05D7-270B-4B93-9D7E-4CC3C25A882C}" presName="tx1" presStyleLbl="revTx" presStyleIdx="1" presStyleCnt="4"/>
      <dgm:spPr/>
    </dgm:pt>
    <dgm:pt modelId="{250D0ACF-A889-4634-9C5E-0C852680B79E}" type="pres">
      <dgm:prSet presAssocID="{FE0A05D7-270B-4B93-9D7E-4CC3C25A882C}" presName="vert1" presStyleCnt="0"/>
      <dgm:spPr/>
    </dgm:pt>
    <dgm:pt modelId="{4D97A8DA-1AA1-4961-8E24-69D2CBD5D309}" type="pres">
      <dgm:prSet presAssocID="{7D31584D-61A5-4D5E-B785-261C66912116}" presName="vertSpace2a" presStyleCnt="0"/>
      <dgm:spPr/>
    </dgm:pt>
    <dgm:pt modelId="{81E27245-A893-4A70-82D7-6187E7E088C0}" type="pres">
      <dgm:prSet presAssocID="{7D31584D-61A5-4D5E-B785-261C66912116}" presName="horz2" presStyleCnt="0"/>
      <dgm:spPr/>
    </dgm:pt>
    <dgm:pt modelId="{936B4C56-A308-44B7-B01B-6BE7BA71279E}" type="pres">
      <dgm:prSet presAssocID="{7D31584D-61A5-4D5E-B785-261C66912116}" presName="horzSpace2" presStyleCnt="0"/>
      <dgm:spPr/>
    </dgm:pt>
    <dgm:pt modelId="{D3D43853-24D7-424F-AF89-265DFDB8A863}" type="pres">
      <dgm:prSet presAssocID="{7D31584D-61A5-4D5E-B785-261C66912116}" presName="tx2" presStyleLbl="revTx" presStyleIdx="2" presStyleCnt="4" custScaleY="65607" custLinFactY="-5856" custLinFactNeighborX="-1154" custLinFactNeighborY="-100000"/>
      <dgm:spPr/>
    </dgm:pt>
    <dgm:pt modelId="{AB72A1E5-6C8F-42D6-AB2E-385D427B8C81}" type="pres">
      <dgm:prSet presAssocID="{7D31584D-61A5-4D5E-B785-261C66912116}" presName="vert2" presStyleCnt="0"/>
      <dgm:spPr/>
    </dgm:pt>
    <dgm:pt modelId="{4AF1AE10-D086-4A8F-A460-CC8A6B0CCAC5}" type="pres">
      <dgm:prSet presAssocID="{7D31584D-61A5-4D5E-B785-261C66912116}" presName="thinLine2b" presStyleLbl="callout" presStyleIdx="0" presStyleCnt="1" custLinFactY="-1000000" custLinFactNeighborY="-1000933"/>
      <dgm:spPr/>
    </dgm:pt>
    <dgm:pt modelId="{4695098E-79C4-4103-B1F1-35CA8B4B6D0F}" type="pres">
      <dgm:prSet presAssocID="{7D31584D-61A5-4D5E-B785-261C66912116}" presName="vertSpace2b" presStyleCnt="0"/>
      <dgm:spPr/>
    </dgm:pt>
    <dgm:pt modelId="{97C0DD33-8F32-4143-A591-34B5F5C0C098}" type="pres">
      <dgm:prSet presAssocID="{403D14FD-ECA6-40DE-B3B5-10FE15742395}" presName="thickLine" presStyleLbl="alignNode1" presStyleIdx="2" presStyleCnt="3"/>
      <dgm:spPr/>
    </dgm:pt>
    <dgm:pt modelId="{B7E61923-EEFB-474A-B03C-13269DD21DB5}" type="pres">
      <dgm:prSet presAssocID="{403D14FD-ECA6-40DE-B3B5-10FE15742395}" presName="horz1" presStyleCnt="0"/>
      <dgm:spPr/>
    </dgm:pt>
    <dgm:pt modelId="{8122914A-1C25-4022-ADD5-1F5425D6B8AD}" type="pres">
      <dgm:prSet presAssocID="{403D14FD-ECA6-40DE-B3B5-10FE15742395}" presName="tx1" presStyleLbl="revTx" presStyleIdx="3" presStyleCnt="4" custLinFactNeighborY="1729"/>
      <dgm:spPr/>
    </dgm:pt>
    <dgm:pt modelId="{63FAB2A9-1C7C-4303-B847-4E5749766E7D}" type="pres">
      <dgm:prSet presAssocID="{403D14FD-ECA6-40DE-B3B5-10FE15742395}" presName="vert1" presStyleCnt="0"/>
      <dgm:spPr/>
    </dgm:pt>
  </dgm:ptLst>
  <dgm:cxnLst>
    <dgm:cxn modelId="{0F07842C-D856-4E12-A687-2CC1981AC06E}" type="presOf" srcId="{FE0A05D7-270B-4B93-9D7E-4CC3C25A882C}" destId="{12031416-EAF2-45C8-ABEF-5074E1DB27DE}" srcOrd="0" destOrd="0" presId="urn:microsoft.com/office/officeart/2008/layout/LinedList"/>
    <dgm:cxn modelId="{ABADF338-2877-48C8-84B6-43B9FA9C49ED}" srcId="{FE0A05D7-270B-4B93-9D7E-4CC3C25A882C}" destId="{7D31584D-61A5-4D5E-B785-261C66912116}" srcOrd="0" destOrd="0" parTransId="{929D5992-2A79-4FB5-AA87-41AE541F6487}" sibTransId="{4747314E-A7CE-497A-8851-923953B2532E}"/>
    <dgm:cxn modelId="{F1A1CF3A-1347-4920-A0D1-15103927193C}" type="presOf" srcId="{7434F719-0095-4FE5-8ABA-E900A0A3B7CD}" destId="{652B4015-6FB5-44C2-B374-83D6AF559049}" srcOrd="0" destOrd="0" presId="urn:microsoft.com/office/officeart/2008/layout/LinedList"/>
    <dgm:cxn modelId="{62DEAD41-827C-463D-9EF2-65249F3631E5}" type="presOf" srcId="{7D31584D-61A5-4D5E-B785-261C66912116}" destId="{D3D43853-24D7-424F-AF89-265DFDB8A863}" srcOrd="0" destOrd="0" presId="urn:microsoft.com/office/officeart/2008/layout/LinedList"/>
    <dgm:cxn modelId="{7794B365-90CD-44B7-8FB0-59F36457D68B}" srcId="{7434F719-0095-4FE5-8ABA-E900A0A3B7CD}" destId="{AECF28D6-025A-4781-885B-68ABC4C42E48}" srcOrd="0" destOrd="0" parTransId="{A8F1EFCA-57F6-4053-BB71-04FB03A5CB6A}" sibTransId="{2907AE58-81FB-4142-909E-406D3C2F5B63}"/>
    <dgm:cxn modelId="{BBA32593-7EDE-4634-9DF0-A5768E721205}" type="presOf" srcId="{403D14FD-ECA6-40DE-B3B5-10FE15742395}" destId="{8122914A-1C25-4022-ADD5-1F5425D6B8AD}" srcOrd="0" destOrd="0" presId="urn:microsoft.com/office/officeart/2008/layout/LinedList"/>
    <dgm:cxn modelId="{74496899-B321-46CB-9F7B-48F46B830020}" type="presOf" srcId="{AECF28D6-025A-4781-885B-68ABC4C42E48}" destId="{5E6028F5-69AA-4F0D-B49A-D5521F408D5A}" srcOrd="0" destOrd="0" presId="urn:microsoft.com/office/officeart/2008/layout/LinedList"/>
    <dgm:cxn modelId="{376CC8C8-9644-404D-9D06-B53841F10013}" srcId="{7434F719-0095-4FE5-8ABA-E900A0A3B7CD}" destId="{403D14FD-ECA6-40DE-B3B5-10FE15742395}" srcOrd="2" destOrd="0" parTransId="{55DD1035-01D1-4CFE-B9BF-81655B2C0545}" sibTransId="{12DA2CAC-DE80-4E06-91F9-3959A3022D55}"/>
    <dgm:cxn modelId="{88E533F9-635E-4BBA-9794-BB1C48EED4DF}" srcId="{7434F719-0095-4FE5-8ABA-E900A0A3B7CD}" destId="{FE0A05D7-270B-4B93-9D7E-4CC3C25A882C}" srcOrd="1" destOrd="0" parTransId="{7F675F9B-B33F-4EAB-8BDB-29C9A2FDAADE}" sibTransId="{F9F8ED87-4FE8-4259-B778-D5781ACBFEDB}"/>
    <dgm:cxn modelId="{1EB83028-2B8B-47C5-9752-6DD9A5EF23A0}" type="presParOf" srcId="{652B4015-6FB5-44C2-B374-83D6AF559049}" destId="{8B437FF0-9764-4B74-91C2-31A09F220F24}" srcOrd="0" destOrd="0" presId="urn:microsoft.com/office/officeart/2008/layout/LinedList"/>
    <dgm:cxn modelId="{A4EBE89B-419B-461B-AC2C-91C11C52FA05}" type="presParOf" srcId="{652B4015-6FB5-44C2-B374-83D6AF559049}" destId="{C3027F9F-9131-46EB-8047-7583902E238B}" srcOrd="1" destOrd="0" presId="urn:microsoft.com/office/officeart/2008/layout/LinedList"/>
    <dgm:cxn modelId="{08BF3876-6683-474A-86A7-E8FE097C3CA9}" type="presParOf" srcId="{C3027F9F-9131-46EB-8047-7583902E238B}" destId="{5E6028F5-69AA-4F0D-B49A-D5521F408D5A}" srcOrd="0" destOrd="0" presId="urn:microsoft.com/office/officeart/2008/layout/LinedList"/>
    <dgm:cxn modelId="{ACA66546-080A-4BD6-B8E7-E9B2E16C6C6F}" type="presParOf" srcId="{C3027F9F-9131-46EB-8047-7583902E238B}" destId="{FE4DAEEF-6782-4705-A016-5AAA9E225571}" srcOrd="1" destOrd="0" presId="urn:microsoft.com/office/officeart/2008/layout/LinedList"/>
    <dgm:cxn modelId="{1058F577-3052-4B92-9A89-0519207E845C}" type="presParOf" srcId="{652B4015-6FB5-44C2-B374-83D6AF559049}" destId="{6C95C03D-FFD0-45DB-A731-80F934E2F604}" srcOrd="2" destOrd="0" presId="urn:microsoft.com/office/officeart/2008/layout/LinedList"/>
    <dgm:cxn modelId="{B6136398-0C6A-4E85-A32A-52754DE57CBC}" type="presParOf" srcId="{652B4015-6FB5-44C2-B374-83D6AF559049}" destId="{4301858D-F6CB-4E0E-8705-9BE8E4D79E1F}" srcOrd="3" destOrd="0" presId="urn:microsoft.com/office/officeart/2008/layout/LinedList"/>
    <dgm:cxn modelId="{F64DAFF1-C8FD-4C3D-A591-F9F59CA0DCFE}" type="presParOf" srcId="{4301858D-F6CB-4E0E-8705-9BE8E4D79E1F}" destId="{12031416-EAF2-45C8-ABEF-5074E1DB27DE}" srcOrd="0" destOrd="0" presId="urn:microsoft.com/office/officeart/2008/layout/LinedList"/>
    <dgm:cxn modelId="{66CCB277-3A9B-40BB-8F99-0F791621B47D}" type="presParOf" srcId="{4301858D-F6CB-4E0E-8705-9BE8E4D79E1F}" destId="{250D0ACF-A889-4634-9C5E-0C852680B79E}" srcOrd="1" destOrd="0" presId="urn:microsoft.com/office/officeart/2008/layout/LinedList"/>
    <dgm:cxn modelId="{7EA5210B-3B5E-4718-8D44-DD4EC689F346}" type="presParOf" srcId="{250D0ACF-A889-4634-9C5E-0C852680B79E}" destId="{4D97A8DA-1AA1-4961-8E24-69D2CBD5D309}" srcOrd="0" destOrd="0" presId="urn:microsoft.com/office/officeart/2008/layout/LinedList"/>
    <dgm:cxn modelId="{9071D511-1DBD-40C1-BEBD-6EAFBD599B71}" type="presParOf" srcId="{250D0ACF-A889-4634-9C5E-0C852680B79E}" destId="{81E27245-A893-4A70-82D7-6187E7E088C0}" srcOrd="1" destOrd="0" presId="urn:microsoft.com/office/officeart/2008/layout/LinedList"/>
    <dgm:cxn modelId="{B6820D3C-E9B3-4F4F-93D3-6C12397CECBF}" type="presParOf" srcId="{81E27245-A893-4A70-82D7-6187E7E088C0}" destId="{936B4C56-A308-44B7-B01B-6BE7BA71279E}" srcOrd="0" destOrd="0" presId="urn:microsoft.com/office/officeart/2008/layout/LinedList"/>
    <dgm:cxn modelId="{0DA9053F-C8DF-40F9-83AE-FD0FEC9A1507}" type="presParOf" srcId="{81E27245-A893-4A70-82D7-6187E7E088C0}" destId="{D3D43853-24D7-424F-AF89-265DFDB8A863}" srcOrd="1" destOrd="0" presId="urn:microsoft.com/office/officeart/2008/layout/LinedList"/>
    <dgm:cxn modelId="{7BCDECCA-549A-48A6-82E6-5FD2AE0E9793}" type="presParOf" srcId="{81E27245-A893-4A70-82D7-6187E7E088C0}" destId="{AB72A1E5-6C8F-42D6-AB2E-385D427B8C81}" srcOrd="2" destOrd="0" presId="urn:microsoft.com/office/officeart/2008/layout/LinedList"/>
    <dgm:cxn modelId="{6FBEE655-5DE9-4538-9395-F79334FBB363}" type="presParOf" srcId="{250D0ACF-A889-4634-9C5E-0C852680B79E}" destId="{4AF1AE10-D086-4A8F-A460-CC8A6B0CCAC5}" srcOrd="2" destOrd="0" presId="urn:microsoft.com/office/officeart/2008/layout/LinedList"/>
    <dgm:cxn modelId="{FB522E99-B49B-4E1D-84BA-2070E5A3748C}" type="presParOf" srcId="{250D0ACF-A889-4634-9C5E-0C852680B79E}" destId="{4695098E-79C4-4103-B1F1-35CA8B4B6D0F}" srcOrd="3" destOrd="0" presId="urn:microsoft.com/office/officeart/2008/layout/LinedList"/>
    <dgm:cxn modelId="{206C39B1-979F-41FB-8670-051B7FE639B7}" type="presParOf" srcId="{652B4015-6FB5-44C2-B374-83D6AF559049}" destId="{97C0DD33-8F32-4143-A591-34B5F5C0C098}" srcOrd="4" destOrd="0" presId="urn:microsoft.com/office/officeart/2008/layout/LinedList"/>
    <dgm:cxn modelId="{02BD7A47-8E79-45F2-A431-D3EDC361CF15}" type="presParOf" srcId="{652B4015-6FB5-44C2-B374-83D6AF559049}" destId="{B7E61923-EEFB-474A-B03C-13269DD21DB5}" srcOrd="5" destOrd="0" presId="urn:microsoft.com/office/officeart/2008/layout/LinedList"/>
    <dgm:cxn modelId="{A23A9399-D4A4-44DD-9F0F-F350D9B200A4}" type="presParOf" srcId="{B7E61923-EEFB-474A-B03C-13269DD21DB5}" destId="{8122914A-1C25-4022-ADD5-1F5425D6B8AD}" srcOrd="0" destOrd="0" presId="urn:microsoft.com/office/officeart/2008/layout/LinedList"/>
    <dgm:cxn modelId="{A2624953-9513-4303-A5B5-ABF35BAB085F}" type="presParOf" srcId="{B7E61923-EEFB-474A-B03C-13269DD21DB5}" destId="{63FAB2A9-1C7C-4303-B847-4E5749766E7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F06B478-3386-4921-95F9-31DB78F43525}" type="doc">
      <dgm:prSet loTypeId="urn:microsoft.com/office/officeart/2008/layout/VerticalCurvedList" loCatId="list" qsTypeId="urn:microsoft.com/office/officeart/2005/8/quickstyle/simple1" qsCatId="simple" csTypeId="urn:microsoft.com/office/officeart/2005/8/colors/accent6_1" csCatId="accent6" phldr="1"/>
      <dgm:spPr/>
      <dgm:t>
        <a:bodyPr/>
        <a:lstStyle/>
        <a:p>
          <a:endParaRPr lang="it-IT"/>
        </a:p>
      </dgm:t>
    </dgm:pt>
    <dgm:pt modelId="{A1B14360-77BB-408F-845F-CA2AFF1FD0D8}">
      <dgm:prSet phldrT="[Testo]" custT="1"/>
      <dgm:spPr/>
      <dgm:t>
        <a:bodyPr/>
        <a:lstStyle/>
        <a:p>
          <a:r>
            <a:rPr lang="it-IT" sz="2000" b="1" dirty="0">
              <a:latin typeface="Times New Roman" panose="02020603050405020304" pitchFamily="18" charset="0"/>
              <a:cs typeface="Times New Roman" panose="02020603050405020304" pitchFamily="18" charset="0"/>
            </a:rPr>
            <a:t>FORMAZIONE - ADDETTI AL PRIMO SOCCORSO  </a:t>
          </a:r>
          <a:r>
            <a:rPr lang="it-IT" sz="2000" b="1" dirty="0">
              <a:latin typeface="Times New Roman" panose="02020603050405020304" pitchFamily="18" charset="0"/>
              <a:cs typeface="Times New Roman" panose="02020603050405020304" pitchFamily="18" charset="0"/>
              <a:sym typeface="Wingdings" panose="05000000000000000000" pitchFamily="2" charset="2"/>
            </a:rPr>
            <a:t>  </a:t>
          </a:r>
          <a:r>
            <a:rPr lang="it-IT" sz="2400" b="1" dirty="0">
              <a:latin typeface="Times New Roman" panose="02020603050405020304" pitchFamily="18" charset="0"/>
              <a:cs typeface="Times New Roman" panose="02020603050405020304" pitchFamily="18" charset="0"/>
              <a:sym typeface="Wingdings" panose="05000000000000000000" pitchFamily="2" charset="2"/>
            </a:rPr>
            <a:t>18 unità</a:t>
          </a:r>
          <a:endParaRPr lang="it-IT" sz="2000" b="1" dirty="0">
            <a:latin typeface="Times New Roman" panose="02020603050405020304" pitchFamily="18" charset="0"/>
            <a:cs typeface="Times New Roman" panose="02020603050405020304" pitchFamily="18" charset="0"/>
          </a:endParaRPr>
        </a:p>
      </dgm:t>
    </dgm:pt>
    <dgm:pt modelId="{6E521D02-1CD8-41D4-87EB-7E892C5138F3}" type="parTrans" cxnId="{1E4F9A1B-04B2-4757-8181-9B250DCBA19D}">
      <dgm:prSet/>
      <dgm:spPr/>
      <dgm:t>
        <a:bodyPr/>
        <a:lstStyle/>
        <a:p>
          <a:endParaRPr lang="it-IT">
            <a:solidFill>
              <a:srgbClr val="002060"/>
            </a:solidFill>
            <a:latin typeface="Times New Roman" panose="02020603050405020304" pitchFamily="18" charset="0"/>
            <a:cs typeface="Times New Roman" panose="02020603050405020304" pitchFamily="18" charset="0"/>
          </a:endParaRPr>
        </a:p>
      </dgm:t>
    </dgm:pt>
    <dgm:pt modelId="{32B37715-9FF0-4637-8595-FA20DA8C5C7D}" type="sibTrans" cxnId="{1E4F9A1B-04B2-4757-8181-9B250DCBA19D}">
      <dgm:prSet/>
      <dgm:spPr/>
      <dgm:t>
        <a:bodyPr/>
        <a:lstStyle/>
        <a:p>
          <a:endParaRPr lang="it-IT">
            <a:solidFill>
              <a:srgbClr val="002060"/>
            </a:solidFill>
            <a:latin typeface="Times New Roman" panose="02020603050405020304" pitchFamily="18" charset="0"/>
            <a:cs typeface="Times New Roman" panose="02020603050405020304" pitchFamily="18" charset="0"/>
          </a:endParaRPr>
        </a:p>
      </dgm:t>
    </dgm:pt>
    <dgm:pt modelId="{14A2F88E-EFCC-40B6-A81E-46806ABAAB9E}">
      <dgm:prSet custT="1"/>
      <dgm:spPr/>
      <dgm:t>
        <a:bodyPr/>
        <a:lstStyle/>
        <a:p>
          <a:r>
            <a:rPr lang="it-IT" sz="2000" b="1">
              <a:latin typeface="Times New Roman" panose="02020603050405020304" pitchFamily="18" charset="0"/>
              <a:cs typeface="Times New Roman" panose="02020603050405020304" pitchFamily="18" charset="0"/>
            </a:rPr>
            <a:t>FORMAZIONE - ADDETTI ANTINCENDIO       </a:t>
          </a:r>
          <a:r>
            <a:rPr lang="it-IT" sz="2000" b="1">
              <a:latin typeface="Times New Roman" panose="02020603050405020304" pitchFamily="18" charset="0"/>
              <a:cs typeface="Times New Roman" panose="02020603050405020304" pitchFamily="18" charset="0"/>
              <a:sym typeface="Wingdings" panose="05000000000000000000" pitchFamily="2" charset="2"/>
            </a:rPr>
            <a:t>    </a:t>
          </a:r>
          <a:r>
            <a:rPr lang="it-IT" sz="2400" b="1">
              <a:latin typeface="Times New Roman" panose="02020603050405020304" pitchFamily="18" charset="0"/>
              <a:cs typeface="Times New Roman" panose="02020603050405020304" pitchFamily="18" charset="0"/>
              <a:sym typeface="Wingdings" panose="05000000000000000000" pitchFamily="2" charset="2"/>
            </a:rPr>
            <a:t>16 unità</a:t>
          </a:r>
          <a:endParaRPr lang="it-IT" sz="2000" b="1" dirty="0">
            <a:latin typeface="Times New Roman" panose="02020603050405020304" pitchFamily="18" charset="0"/>
            <a:cs typeface="Times New Roman" panose="02020603050405020304" pitchFamily="18" charset="0"/>
          </a:endParaRPr>
        </a:p>
      </dgm:t>
    </dgm:pt>
    <dgm:pt modelId="{FC2EC730-252F-49B7-A576-589DDA27DDEC}" type="parTrans" cxnId="{4A420B83-5845-4AEA-B9E7-8F9C320C9FBB}">
      <dgm:prSet/>
      <dgm:spPr/>
      <dgm:t>
        <a:bodyPr/>
        <a:lstStyle/>
        <a:p>
          <a:endParaRPr lang="it-IT">
            <a:solidFill>
              <a:srgbClr val="002060"/>
            </a:solidFill>
          </a:endParaRPr>
        </a:p>
      </dgm:t>
    </dgm:pt>
    <dgm:pt modelId="{3414E329-2577-4E85-93E0-1B21A20936CC}" type="sibTrans" cxnId="{4A420B83-5845-4AEA-B9E7-8F9C320C9FBB}">
      <dgm:prSet/>
      <dgm:spPr/>
      <dgm:t>
        <a:bodyPr/>
        <a:lstStyle/>
        <a:p>
          <a:endParaRPr lang="it-IT">
            <a:solidFill>
              <a:srgbClr val="002060"/>
            </a:solidFill>
          </a:endParaRPr>
        </a:p>
      </dgm:t>
    </dgm:pt>
    <dgm:pt modelId="{37E611C1-5145-4C67-BA3B-8864F7331EA0}">
      <dgm:prSet custT="1"/>
      <dgm:spPr/>
      <dgm:t>
        <a:bodyPr/>
        <a:lstStyle/>
        <a:p>
          <a:r>
            <a:rPr lang="it-IT" sz="2000" b="1">
              <a:latin typeface="Times New Roman" panose="02020603050405020304" pitchFamily="18" charset="0"/>
              <a:cs typeface="Times New Roman" panose="02020603050405020304" pitchFamily="18" charset="0"/>
            </a:rPr>
            <a:t>FORMAZIONE - USO DEL  DEFIBRILLATORE      </a:t>
          </a:r>
          <a:r>
            <a:rPr lang="it-IT" sz="2000" b="1">
              <a:latin typeface="Times New Roman" panose="02020603050405020304" pitchFamily="18" charset="0"/>
              <a:cs typeface="Times New Roman" panose="02020603050405020304" pitchFamily="18" charset="0"/>
              <a:sym typeface="Wingdings" panose="05000000000000000000" pitchFamily="2" charset="2"/>
            </a:rPr>
            <a:t>   </a:t>
          </a:r>
          <a:r>
            <a:rPr lang="it-IT" sz="2800" b="1">
              <a:latin typeface="Times New Roman" panose="02020603050405020304" pitchFamily="18" charset="0"/>
              <a:cs typeface="Times New Roman" panose="02020603050405020304" pitchFamily="18" charset="0"/>
            </a:rPr>
            <a:t>8 unità </a:t>
          </a:r>
          <a:endParaRPr lang="it-IT" sz="2000" b="1" dirty="0">
            <a:latin typeface="Times New Roman" panose="02020603050405020304" pitchFamily="18" charset="0"/>
            <a:cs typeface="Times New Roman" panose="02020603050405020304" pitchFamily="18" charset="0"/>
          </a:endParaRPr>
        </a:p>
      </dgm:t>
    </dgm:pt>
    <dgm:pt modelId="{C4130BB3-33EB-4354-9E2F-4D3A5D06DC81}" type="parTrans" cxnId="{38A2CC49-3F1E-4509-87EE-2FD7BFDD3D54}">
      <dgm:prSet/>
      <dgm:spPr/>
      <dgm:t>
        <a:bodyPr/>
        <a:lstStyle/>
        <a:p>
          <a:endParaRPr lang="it-IT">
            <a:solidFill>
              <a:srgbClr val="002060"/>
            </a:solidFill>
          </a:endParaRPr>
        </a:p>
      </dgm:t>
    </dgm:pt>
    <dgm:pt modelId="{9FE22688-59CF-40F9-9E4E-19F1AA83760E}" type="sibTrans" cxnId="{38A2CC49-3F1E-4509-87EE-2FD7BFDD3D54}">
      <dgm:prSet/>
      <dgm:spPr/>
      <dgm:t>
        <a:bodyPr/>
        <a:lstStyle/>
        <a:p>
          <a:endParaRPr lang="it-IT">
            <a:solidFill>
              <a:srgbClr val="002060"/>
            </a:solidFill>
          </a:endParaRPr>
        </a:p>
      </dgm:t>
    </dgm:pt>
    <dgm:pt modelId="{A88046B4-8687-4169-A70D-C426010C6A88}" type="pres">
      <dgm:prSet presAssocID="{CF06B478-3386-4921-95F9-31DB78F43525}" presName="Name0" presStyleCnt="0">
        <dgm:presLayoutVars>
          <dgm:chMax val="7"/>
          <dgm:chPref val="7"/>
          <dgm:dir/>
        </dgm:presLayoutVars>
      </dgm:prSet>
      <dgm:spPr/>
    </dgm:pt>
    <dgm:pt modelId="{ABA5C947-784C-4743-A951-CA0C1F31F535}" type="pres">
      <dgm:prSet presAssocID="{CF06B478-3386-4921-95F9-31DB78F43525}" presName="Name1" presStyleCnt="0"/>
      <dgm:spPr/>
    </dgm:pt>
    <dgm:pt modelId="{2DBCEA24-6112-41A0-A308-C22A00D3A4DE}" type="pres">
      <dgm:prSet presAssocID="{CF06B478-3386-4921-95F9-31DB78F43525}" presName="cycle" presStyleCnt="0"/>
      <dgm:spPr/>
    </dgm:pt>
    <dgm:pt modelId="{46E3F68F-6E9E-405D-A43C-B915F7A96A0D}" type="pres">
      <dgm:prSet presAssocID="{CF06B478-3386-4921-95F9-31DB78F43525}" presName="srcNode" presStyleLbl="node1" presStyleIdx="0" presStyleCnt="3"/>
      <dgm:spPr/>
    </dgm:pt>
    <dgm:pt modelId="{FA102DD7-012B-40A4-978A-84356D317092}" type="pres">
      <dgm:prSet presAssocID="{CF06B478-3386-4921-95F9-31DB78F43525}" presName="conn" presStyleLbl="parChTrans1D2" presStyleIdx="0" presStyleCnt="1"/>
      <dgm:spPr/>
    </dgm:pt>
    <dgm:pt modelId="{D8E5C861-8E2B-4873-87B9-541597256027}" type="pres">
      <dgm:prSet presAssocID="{CF06B478-3386-4921-95F9-31DB78F43525}" presName="extraNode" presStyleLbl="node1" presStyleIdx="0" presStyleCnt="3"/>
      <dgm:spPr/>
    </dgm:pt>
    <dgm:pt modelId="{8F093376-6225-44E2-A523-C4591E34064D}" type="pres">
      <dgm:prSet presAssocID="{CF06B478-3386-4921-95F9-31DB78F43525}" presName="dstNode" presStyleLbl="node1" presStyleIdx="0" presStyleCnt="3"/>
      <dgm:spPr/>
    </dgm:pt>
    <dgm:pt modelId="{0B4F2D9A-78EA-40DD-A60C-908333B75C4C}" type="pres">
      <dgm:prSet presAssocID="{A1B14360-77BB-408F-845F-CA2AFF1FD0D8}" presName="text_1" presStyleLbl="node1" presStyleIdx="0" presStyleCnt="3">
        <dgm:presLayoutVars>
          <dgm:bulletEnabled val="1"/>
        </dgm:presLayoutVars>
      </dgm:prSet>
      <dgm:spPr/>
    </dgm:pt>
    <dgm:pt modelId="{E8A9CA26-A59F-49BC-AB62-5F1FBE3B4FAB}" type="pres">
      <dgm:prSet presAssocID="{A1B14360-77BB-408F-845F-CA2AFF1FD0D8}" presName="accent_1" presStyleCnt="0"/>
      <dgm:spPr/>
    </dgm:pt>
    <dgm:pt modelId="{28932ED3-5A2C-4F2D-A18C-15619BA38819}" type="pres">
      <dgm:prSet presAssocID="{A1B14360-77BB-408F-845F-CA2AFF1FD0D8}" presName="accentRepeatNode" presStyleLbl="solidFgAcc1" presStyleIdx="0" presStyleCnt="3"/>
      <dgm:spPr/>
    </dgm:pt>
    <dgm:pt modelId="{A17492B3-684D-4FED-AC4B-9658C0EAFFFA}" type="pres">
      <dgm:prSet presAssocID="{14A2F88E-EFCC-40B6-A81E-46806ABAAB9E}" presName="text_2" presStyleLbl="node1" presStyleIdx="1" presStyleCnt="3">
        <dgm:presLayoutVars>
          <dgm:bulletEnabled val="1"/>
        </dgm:presLayoutVars>
      </dgm:prSet>
      <dgm:spPr/>
    </dgm:pt>
    <dgm:pt modelId="{BC8B0C5D-B898-4055-B496-B85508E92E06}" type="pres">
      <dgm:prSet presAssocID="{14A2F88E-EFCC-40B6-A81E-46806ABAAB9E}" presName="accent_2" presStyleCnt="0"/>
      <dgm:spPr/>
    </dgm:pt>
    <dgm:pt modelId="{5E93D448-BAB7-4CE0-92B5-2579EE1FF152}" type="pres">
      <dgm:prSet presAssocID="{14A2F88E-EFCC-40B6-A81E-46806ABAAB9E}" presName="accentRepeatNode" presStyleLbl="solidFgAcc1" presStyleIdx="1" presStyleCnt="3"/>
      <dgm:spPr/>
    </dgm:pt>
    <dgm:pt modelId="{DECDB32D-E212-43D5-8485-B403D2CF8FEC}" type="pres">
      <dgm:prSet presAssocID="{37E611C1-5145-4C67-BA3B-8864F7331EA0}" presName="text_3" presStyleLbl="node1" presStyleIdx="2" presStyleCnt="3">
        <dgm:presLayoutVars>
          <dgm:bulletEnabled val="1"/>
        </dgm:presLayoutVars>
      </dgm:prSet>
      <dgm:spPr/>
    </dgm:pt>
    <dgm:pt modelId="{50C8411E-3312-4197-BF0C-06F5ADA49739}" type="pres">
      <dgm:prSet presAssocID="{37E611C1-5145-4C67-BA3B-8864F7331EA0}" presName="accent_3" presStyleCnt="0"/>
      <dgm:spPr/>
    </dgm:pt>
    <dgm:pt modelId="{AB5D72D2-B7CD-4512-91DE-52194BA3A0A0}" type="pres">
      <dgm:prSet presAssocID="{37E611C1-5145-4C67-BA3B-8864F7331EA0}" presName="accentRepeatNode" presStyleLbl="solidFgAcc1" presStyleIdx="2" presStyleCnt="3"/>
      <dgm:spPr/>
    </dgm:pt>
  </dgm:ptLst>
  <dgm:cxnLst>
    <dgm:cxn modelId="{3E4EC90A-4015-4BC0-BB62-2F567A9494EE}" type="presOf" srcId="{14A2F88E-EFCC-40B6-A81E-46806ABAAB9E}" destId="{A17492B3-684D-4FED-AC4B-9658C0EAFFFA}" srcOrd="0" destOrd="0" presId="urn:microsoft.com/office/officeart/2008/layout/VerticalCurvedList"/>
    <dgm:cxn modelId="{2465B40B-3678-4AA3-9288-39364C34839F}" type="presOf" srcId="{37E611C1-5145-4C67-BA3B-8864F7331EA0}" destId="{DECDB32D-E212-43D5-8485-B403D2CF8FEC}" srcOrd="0" destOrd="0" presId="urn:microsoft.com/office/officeart/2008/layout/VerticalCurvedList"/>
    <dgm:cxn modelId="{1E4F9A1B-04B2-4757-8181-9B250DCBA19D}" srcId="{CF06B478-3386-4921-95F9-31DB78F43525}" destId="{A1B14360-77BB-408F-845F-CA2AFF1FD0D8}" srcOrd="0" destOrd="0" parTransId="{6E521D02-1CD8-41D4-87EB-7E892C5138F3}" sibTransId="{32B37715-9FF0-4637-8595-FA20DA8C5C7D}"/>
    <dgm:cxn modelId="{38A2CC49-3F1E-4509-87EE-2FD7BFDD3D54}" srcId="{CF06B478-3386-4921-95F9-31DB78F43525}" destId="{37E611C1-5145-4C67-BA3B-8864F7331EA0}" srcOrd="2" destOrd="0" parTransId="{C4130BB3-33EB-4354-9E2F-4D3A5D06DC81}" sibTransId="{9FE22688-59CF-40F9-9E4E-19F1AA83760E}"/>
    <dgm:cxn modelId="{4A420B83-5845-4AEA-B9E7-8F9C320C9FBB}" srcId="{CF06B478-3386-4921-95F9-31DB78F43525}" destId="{14A2F88E-EFCC-40B6-A81E-46806ABAAB9E}" srcOrd="1" destOrd="0" parTransId="{FC2EC730-252F-49B7-A576-589DDA27DDEC}" sibTransId="{3414E329-2577-4E85-93E0-1B21A20936CC}"/>
    <dgm:cxn modelId="{8AEAAA97-6CE7-4E2F-89AC-10137353E1E4}" type="presOf" srcId="{CF06B478-3386-4921-95F9-31DB78F43525}" destId="{A88046B4-8687-4169-A70D-C426010C6A88}" srcOrd="0" destOrd="0" presId="urn:microsoft.com/office/officeart/2008/layout/VerticalCurvedList"/>
    <dgm:cxn modelId="{C7136FEB-B16E-4506-9A4E-EA2115D65889}" type="presOf" srcId="{32B37715-9FF0-4637-8595-FA20DA8C5C7D}" destId="{FA102DD7-012B-40A4-978A-84356D317092}" srcOrd="0" destOrd="0" presId="urn:microsoft.com/office/officeart/2008/layout/VerticalCurvedList"/>
    <dgm:cxn modelId="{2B7A82FC-8128-49C4-AA3F-476098C05F9D}" type="presOf" srcId="{A1B14360-77BB-408F-845F-CA2AFF1FD0D8}" destId="{0B4F2D9A-78EA-40DD-A60C-908333B75C4C}" srcOrd="0" destOrd="0" presId="urn:microsoft.com/office/officeart/2008/layout/VerticalCurvedList"/>
    <dgm:cxn modelId="{4B7F88F1-DC8F-48BF-BBFE-62197E4F398F}" type="presParOf" srcId="{A88046B4-8687-4169-A70D-C426010C6A88}" destId="{ABA5C947-784C-4743-A951-CA0C1F31F535}" srcOrd="0" destOrd="0" presId="urn:microsoft.com/office/officeart/2008/layout/VerticalCurvedList"/>
    <dgm:cxn modelId="{3793F11C-B213-4232-BFD8-D064158CD7B3}" type="presParOf" srcId="{ABA5C947-784C-4743-A951-CA0C1F31F535}" destId="{2DBCEA24-6112-41A0-A308-C22A00D3A4DE}" srcOrd="0" destOrd="0" presId="urn:microsoft.com/office/officeart/2008/layout/VerticalCurvedList"/>
    <dgm:cxn modelId="{D9200A06-1ED2-4009-B884-322B1203085A}" type="presParOf" srcId="{2DBCEA24-6112-41A0-A308-C22A00D3A4DE}" destId="{46E3F68F-6E9E-405D-A43C-B915F7A96A0D}" srcOrd="0" destOrd="0" presId="urn:microsoft.com/office/officeart/2008/layout/VerticalCurvedList"/>
    <dgm:cxn modelId="{5FC2C951-1A8A-4F2B-BCCC-45C485CD3E82}" type="presParOf" srcId="{2DBCEA24-6112-41A0-A308-C22A00D3A4DE}" destId="{FA102DD7-012B-40A4-978A-84356D317092}" srcOrd="1" destOrd="0" presId="urn:microsoft.com/office/officeart/2008/layout/VerticalCurvedList"/>
    <dgm:cxn modelId="{0D35B575-69B5-41FA-80B2-556F6C027C51}" type="presParOf" srcId="{2DBCEA24-6112-41A0-A308-C22A00D3A4DE}" destId="{D8E5C861-8E2B-4873-87B9-541597256027}" srcOrd="2" destOrd="0" presId="urn:microsoft.com/office/officeart/2008/layout/VerticalCurvedList"/>
    <dgm:cxn modelId="{601D335A-1DB3-4061-B470-1AFEE1BFF374}" type="presParOf" srcId="{2DBCEA24-6112-41A0-A308-C22A00D3A4DE}" destId="{8F093376-6225-44E2-A523-C4591E34064D}" srcOrd="3" destOrd="0" presId="urn:microsoft.com/office/officeart/2008/layout/VerticalCurvedList"/>
    <dgm:cxn modelId="{E7C4EB4A-31A1-4EA7-9A44-7653408B0F31}" type="presParOf" srcId="{ABA5C947-784C-4743-A951-CA0C1F31F535}" destId="{0B4F2D9A-78EA-40DD-A60C-908333B75C4C}" srcOrd="1" destOrd="0" presId="urn:microsoft.com/office/officeart/2008/layout/VerticalCurvedList"/>
    <dgm:cxn modelId="{4785FDF7-BBC7-4399-8D4C-C05A5CCBA7FD}" type="presParOf" srcId="{ABA5C947-784C-4743-A951-CA0C1F31F535}" destId="{E8A9CA26-A59F-49BC-AB62-5F1FBE3B4FAB}" srcOrd="2" destOrd="0" presId="urn:microsoft.com/office/officeart/2008/layout/VerticalCurvedList"/>
    <dgm:cxn modelId="{D41F1836-37DD-4B46-960E-EB76AD3B6579}" type="presParOf" srcId="{E8A9CA26-A59F-49BC-AB62-5F1FBE3B4FAB}" destId="{28932ED3-5A2C-4F2D-A18C-15619BA38819}" srcOrd="0" destOrd="0" presId="urn:microsoft.com/office/officeart/2008/layout/VerticalCurvedList"/>
    <dgm:cxn modelId="{A9ED5FE3-F14C-4A40-BFEE-9F7CDABD4BF9}" type="presParOf" srcId="{ABA5C947-784C-4743-A951-CA0C1F31F535}" destId="{A17492B3-684D-4FED-AC4B-9658C0EAFFFA}" srcOrd="3" destOrd="0" presId="urn:microsoft.com/office/officeart/2008/layout/VerticalCurvedList"/>
    <dgm:cxn modelId="{890C7773-4617-4BF3-842D-ADCAA6C53902}" type="presParOf" srcId="{ABA5C947-784C-4743-A951-CA0C1F31F535}" destId="{BC8B0C5D-B898-4055-B496-B85508E92E06}" srcOrd="4" destOrd="0" presId="urn:microsoft.com/office/officeart/2008/layout/VerticalCurvedList"/>
    <dgm:cxn modelId="{1FCB78FB-9886-4E1B-9A41-C2DEB8BF2309}" type="presParOf" srcId="{BC8B0C5D-B898-4055-B496-B85508E92E06}" destId="{5E93D448-BAB7-4CE0-92B5-2579EE1FF152}" srcOrd="0" destOrd="0" presId="urn:microsoft.com/office/officeart/2008/layout/VerticalCurvedList"/>
    <dgm:cxn modelId="{F5696894-BF24-4C66-9AAA-542877C8DDBC}" type="presParOf" srcId="{ABA5C947-784C-4743-A951-CA0C1F31F535}" destId="{DECDB32D-E212-43D5-8485-B403D2CF8FEC}" srcOrd="5" destOrd="0" presId="urn:microsoft.com/office/officeart/2008/layout/VerticalCurvedList"/>
    <dgm:cxn modelId="{8611A483-5654-4AD9-9AA9-E033FFA8276E}" type="presParOf" srcId="{ABA5C947-784C-4743-A951-CA0C1F31F535}" destId="{50C8411E-3312-4197-BF0C-06F5ADA49739}" srcOrd="6" destOrd="0" presId="urn:microsoft.com/office/officeart/2008/layout/VerticalCurvedList"/>
    <dgm:cxn modelId="{DD12A9B5-109D-492F-9B5A-B919BCB1C7C7}" type="presParOf" srcId="{50C8411E-3312-4197-BF0C-06F5ADA49739}" destId="{AB5D72D2-B7CD-4512-91DE-52194BA3A0A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5A98389-6C94-4104-8E32-436A162314E1}" type="doc">
      <dgm:prSet loTypeId="urn:microsoft.com/office/officeart/2005/8/layout/cycle4" loCatId="cycle" qsTypeId="urn:microsoft.com/office/officeart/2005/8/quickstyle/3d6" qsCatId="3D" csTypeId="urn:microsoft.com/office/officeart/2005/8/colors/accent6_5" csCatId="accent6" phldr="1"/>
      <dgm:spPr/>
      <dgm:t>
        <a:bodyPr/>
        <a:lstStyle/>
        <a:p>
          <a:endParaRPr lang="it-IT"/>
        </a:p>
      </dgm:t>
    </dgm:pt>
    <dgm:pt modelId="{2A0984CF-1507-4EDF-9EBD-4E0CE6883D99}">
      <dgm:prSet phldrT="[Testo]" custT="1"/>
      <dgm:spPr/>
      <dgm:t>
        <a:bodyPr/>
        <a:lstStyle/>
        <a:p>
          <a:r>
            <a:rPr lang="it-IT" sz="1800" b="1" dirty="0"/>
            <a:t>INFANZIA</a:t>
          </a:r>
          <a:endParaRPr lang="it-IT" sz="1500" b="1" dirty="0"/>
        </a:p>
      </dgm:t>
    </dgm:pt>
    <dgm:pt modelId="{C0FBA31E-DE04-42A5-88F0-218BB0103639}" type="parTrans" cxnId="{90FB9D2E-7486-409D-B274-2ADED99D5C3C}">
      <dgm:prSet/>
      <dgm:spPr/>
      <dgm:t>
        <a:bodyPr/>
        <a:lstStyle/>
        <a:p>
          <a:endParaRPr lang="it-IT"/>
        </a:p>
      </dgm:t>
    </dgm:pt>
    <dgm:pt modelId="{255A8F0A-967C-4709-B789-93BAD5D0AB8F}" type="sibTrans" cxnId="{90FB9D2E-7486-409D-B274-2ADED99D5C3C}">
      <dgm:prSet/>
      <dgm:spPr/>
      <dgm:t>
        <a:bodyPr/>
        <a:lstStyle/>
        <a:p>
          <a:endParaRPr lang="it-IT"/>
        </a:p>
      </dgm:t>
    </dgm:pt>
    <dgm:pt modelId="{B9C50AB5-9656-481C-B275-DF2CC05E9911}">
      <dgm:prSet phldrT="[Testo]"/>
      <dgm:spPr/>
      <dgm:t>
        <a:bodyPr/>
        <a:lstStyle/>
        <a:p>
          <a:r>
            <a:rPr lang="it-IT" dirty="0"/>
            <a:t>n.5</a:t>
          </a:r>
        </a:p>
      </dgm:t>
    </dgm:pt>
    <dgm:pt modelId="{96107D71-B814-4EDD-B128-61B45BC8CF1A}" type="parTrans" cxnId="{C983741A-83FF-4382-A5EF-354ED431ED95}">
      <dgm:prSet/>
      <dgm:spPr/>
      <dgm:t>
        <a:bodyPr/>
        <a:lstStyle/>
        <a:p>
          <a:endParaRPr lang="it-IT"/>
        </a:p>
      </dgm:t>
    </dgm:pt>
    <dgm:pt modelId="{DF229B4B-93FA-4CCB-9CF1-81BCE4B7D207}" type="sibTrans" cxnId="{C983741A-83FF-4382-A5EF-354ED431ED95}">
      <dgm:prSet/>
      <dgm:spPr/>
      <dgm:t>
        <a:bodyPr/>
        <a:lstStyle/>
        <a:p>
          <a:endParaRPr lang="it-IT"/>
        </a:p>
      </dgm:t>
    </dgm:pt>
    <dgm:pt modelId="{E4E409CB-FD9C-43BE-804E-5FF722FC8B41}">
      <dgm:prSet phldrT="[Testo]" custT="1"/>
      <dgm:spPr/>
      <dgm:t>
        <a:bodyPr/>
        <a:lstStyle/>
        <a:p>
          <a:r>
            <a:rPr lang="it-IT" sz="1800" b="1" dirty="0"/>
            <a:t>PRIMARIA</a:t>
          </a:r>
          <a:endParaRPr lang="it-IT" sz="1500" b="1" dirty="0"/>
        </a:p>
      </dgm:t>
    </dgm:pt>
    <dgm:pt modelId="{4C48483D-007F-4959-96CA-DA65DE72B248}" type="parTrans" cxnId="{567171C6-00D8-47EF-BD40-11AF85400BEF}">
      <dgm:prSet/>
      <dgm:spPr/>
      <dgm:t>
        <a:bodyPr/>
        <a:lstStyle/>
        <a:p>
          <a:endParaRPr lang="it-IT"/>
        </a:p>
      </dgm:t>
    </dgm:pt>
    <dgm:pt modelId="{E044E0D6-3785-4C1B-9AE1-16DFF2B47CB4}" type="sibTrans" cxnId="{567171C6-00D8-47EF-BD40-11AF85400BEF}">
      <dgm:prSet/>
      <dgm:spPr/>
      <dgm:t>
        <a:bodyPr/>
        <a:lstStyle/>
        <a:p>
          <a:endParaRPr lang="it-IT"/>
        </a:p>
      </dgm:t>
    </dgm:pt>
    <dgm:pt modelId="{D7AF9632-36FA-444A-9AE3-894986B6AF5B}">
      <dgm:prSet phldrT="[Testo]"/>
      <dgm:spPr/>
      <dgm:t>
        <a:bodyPr/>
        <a:lstStyle/>
        <a:p>
          <a:r>
            <a:rPr lang="it-IT" dirty="0"/>
            <a:t>n.21</a:t>
          </a:r>
        </a:p>
      </dgm:t>
    </dgm:pt>
    <dgm:pt modelId="{5197AB5C-6F6D-4158-969D-BA8ED96B0634}" type="parTrans" cxnId="{58C80E6F-CEE9-47E6-84B4-904840A86292}">
      <dgm:prSet/>
      <dgm:spPr/>
      <dgm:t>
        <a:bodyPr/>
        <a:lstStyle/>
        <a:p>
          <a:endParaRPr lang="it-IT"/>
        </a:p>
      </dgm:t>
    </dgm:pt>
    <dgm:pt modelId="{DF0162A0-83BE-4D8D-B83B-439BDE03BFD2}" type="sibTrans" cxnId="{58C80E6F-CEE9-47E6-84B4-904840A86292}">
      <dgm:prSet/>
      <dgm:spPr/>
      <dgm:t>
        <a:bodyPr/>
        <a:lstStyle/>
        <a:p>
          <a:endParaRPr lang="it-IT"/>
        </a:p>
      </dgm:t>
    </dgm:pt>
    <dgm:pt modelId="{E9F10308-0B6A-4FD6-BD33-8777AA763C15}">
      <dgm:prSet phldrT="[Testo]" custT="1"/>
      <dgm:spPr/>
      <dgm:t>
        <a:bodyPr/>
        <a:lstStyle/>
        <a:p>
          <a:r>
            <a:rPr lang="it-IT" sz="3200" dirty="0"/>
            <a:t>ATA</a:t>
          </a:r>
          <a:endParaRPr lang="it-IT" sz="3900" dirty="0"/>
        </a:p>
      </dgm:t>
    </dgm:pt>
    <dgm:pt modelId="{C089D52A-BCB9-4008-B618-526BCE31A218}" type="parTrans" cxnId="{008DC02C-E428-4D32-9F02-CA01EA5D794B}">
      <dgm:prSet/>
      <dgm:spPr/>
      <dgm:t>
        <a:bodyPr/>
        <a:lstStyle/>
        <a:p>
          <a:endParaRPr lang="it-IT"/>
        </a:p>
      </dgm:t>
    </dgm:pt>
    <dgm:pt modelId="{2E5E2D4F-0714-4991-8866-AD83668F4818}" type="sibTrans" cxnId="{008DC02C-E428-4D32-9F02-CA01EA5D794B}">
      <dgm:prSet/>
      <dgm:spPr/>
      <dgm:t>
        <a:bodyPr/>
        <a:lstStyle/>
        <a:p>
          <a:endParaRPr lang="it-IT"/>
        </a:p>
      </dgm:t>
    </dgm:pt>
    <dgm:pt modelId="{78694A1A-CC14-40BB-A1C4-6851410626FE}">
      <dgm:prSet phldrT="[Testo]"/>
      <dgm:spPr/>
      <dgm:t>
        <a:bodyPr/>
        <a:lstStyle/>
        <a:p>
          <a:r>
            <a:rPr lang="it-IT" dirty="0"/>
            <a:t>n.14</a:t>
          </a:r>
        </a:p>
      </dgm:t>
    </dgm:pt>
    <dgm:pt modelId="{0F48E70C-5E44-4330-969C-72FB3CAFFA83}" type="parTrans" cxnId="{368F0A52-B62A-4E21-81C8-ADD8906B256C}">
      <dgm:prSet/>
      <dgm:spPr/>
      <dgm:t>
        <a:bodyPr/>
        <a:lstStyle/>
        <a:p>
          <a:endParaRPr lang="it-IT"/>
        </a:p>
      </dgm:t>
    </dgm:pt>
    <dgm:pt modelId="{8F493359-E8E9-4803-A61F-6D359B8FE7BD}" type="sibTrans" cxnId="{368F0A52-B62A-4E21-81C8-ADD8906B256C}">
      <dgm:prSet/>
      <dgm:spPr/>
      <dgm:t>
        <a:bodyPr/>
        <a:lstStyle/>
        <a:p>
          <a:endParaRPr lang="it-IT"/>
        </a:p>
      </dgm:t>
    </dgm:pt>
    <dgm:pt modelId="{ACD7A341-8C2B-4843-95F4-A1FB11FF9EBE}">
      <dgm:prSet phldrT="[Testo]" custT="1"/>
      <dgm:spPr/>
      <dgm:t>
        <a:bodyPr/>
        <a:lstStyle/>
        <a:p>
          <a:r>
            <a:rPr lang="it-IT" sz="1400" b="1" dirty="0"/>
            <a:t>SECONDARIA</a:t>
          </a:r>
          <a:endParaRPr lang="it-IT" sz="1500" b="1" dirty="0"/>
        </a:p>
      </dgm:t>
    </dgm:pt>
    <dgm:pt modelId="{32B41602-A8DA-4158-AA97-CC165C6E84EA}" type="parTrans" cxnId="{B9D6AF34-E1B8-4F6E-9555-6FB54E4458FA}">
      <dgm:prSet/>
      <dgm:spPr/>
      <dgm:t>
        <a:bodyPr/>
        <a:lstStyle/>
        <a:p>
          <a:endParaRPr lang="it-IT"/>
        </a:p>
      </dgm:t>
    </dgm:pt>
    <dgm:pt modelId="{E01C8F53-9F29-4663-980B-2AAA260223F8}" type="sibTrans" cxnId="{B9D6AF34-E1B8-4F6E-9555-6FB54E4458FA}">
      <dgm:prSet/>
      <dgm:spPr/>
      <dgm:t>
        <a:bodyPr/>
        <a:lstStyle/>
        <a:p>
          <a:endParaRPr lang="it-IT"/>
        </a:p>
      </dgm:t>
    </dgm:pt>
    <dgm:pt modelId="{42B3BA94-01EA-4922-88EA-DB42C744599F}">
      <dgm:prSet phldrT="[Testo]"/>
      <dgm:spPr/>
      <dgm:t>
        <a:bodyPr/>
        <a:lstStyle/>
        <a:p>
          <a:r>
            <a:rPr lang="it-IT" dirty="0"/>
            <a:t>n.25</a:t>
          </a:r>
        </a:p>
      </dgm:t>
    </dgm:pt>
    <dgm:pt modelId="{E21E6FE5-60F0-4E4D-A5F7-03CCEC15F7FF}" type="parTrans" cxnId="{1885C5C3-38E8-453D-B789-51D6E2C2DFE2}">
      <dgm:prSet/>
      <dgm:spPr/>
      <dgm:t>
        <a:bodyPr/>
        <a:lstStyle/>
        <a:p>
          <a:endParaRPr lang="it-IT"/>
        </a:p>
      </dgm:t>
    </dgm:pt>
    <dgm:pt modelId="{CA876D4E-BF54-4565-A556-441393165D9C}" type="sibTrans" cxnId="{1885C5C3-38E8-453D-B789-51D6E2C2DFE2}">
      <dgm:prSet/>
      <dgm:spPr/>
      <dgm:t>
        <a:bodyPr/>
        <a:lstStyle/>
        <a:p>
          <a:endParaRPr lang="it-IT"/>
        </a:p>
      </dgm:t>
    </dgm:pt>
    <dgm:pt modelId="{935999D4-694E-42B9-9140-9D0E57BE6117}" type="pres">
      <dgm:prSet presAssocID="{15A98389-6C94-4104-8E32-436A162314E1}" presName="cycleMatrixDiagram" presStyleCnt="0">
        <dgm:presLayoutVars>
          <dgm:chMax val="1"/>
          <dgm:dir/>
          <dgm:animLvl val="lvl"/>
          <dgm:resizeHandles val="exact"/>
        </dgm:presLayoutVars>
      </dgm:prSet>
      <dgm:spPr/>
    </dgm:pt>
    <dgm:pt modelId="{5F392238-ADC3-4D95-B3B4-B30AC251CFCC}" type="pres">
      <dgm:prSet presAssocID="{15A98389-6C94-4104-8E32-436A162314E1}" presName="children" presStyleCnt="0"/>
      <dgm:spPr/>
    </dgm:pt>
    <dgm:pt modelId="{0B1D6876-43C0-4A13-9D31-0C3AA2967B29}" type="pres">
      <dgm:prSet presAssocID="{15A98389-6C94-4104-8E32-436A162314E1}" presName="child1group" presStyleCnt="0"/>
      <dgm:spPr/>
    </dgm:pt>
    <dgm:pt modelId="{67A27836-5ACF-4528-BAB4-8415B9B804BC}" type="pres">
      <dgm:prSet presAssocID="{15A98389-6C94-4104-8E32-436A162314E1}" presName="child1" presStyleLbl="bgAcc1" presStyleIdx="0" presStyleCnt="4"/>
      <dgm:spPr/>
    </dgm:pt>
    <dgm:pt modelId="{6D5F6D34-E9B7-48B2-B6F7-D506BE197B8C}" type="pres">
      <dgm:prSet presAssocID="{15A98389-6C94-4104-8E32-436A162314E1}" presName="child1Text" presStyleLbl="bgAcc1" presStyleIdx="0" presStyleCnt="4">
        <dgm:presLayoutVars>
          <dgm:bulletEnabled val="1"/>
        </dgm:presLayoutVars>
      </dgm:prSet>
      <dgm:spPr/>
    </dgm:pt>
    <dgm:pt modelId="{5473E280-85DC-4516-80B2-0858DCF0630A}" type="pres">
      <dgm:prSet presAssocID="{15A98389-6C94-4104-8E32-436A162314E1}" presName="child2group" presStyleCnt="0"/>
      <dgm:spPr/>
    </dgm:pt>
    <dgm:pt modelId="{BDC0F4FF-02C7-4929-B1C8-F29C9BFE0AA5}" type="pres">
      <dgm:prSet presAssocID="{15A98389-6C94-4104-8E32-436A162314E1}" presName="child2" presStyleLbl="bgAcc1" presStyleIdx="1" presStyleCnt="4"/>
      <dgm:spPr/>
    </dgm:pt>
    <dgm:pt modelId="{699D52B3-1DFE-40BC-B646-75D133A7BEBB}" type="pres">
      <dgm:prSet presAssocID="{15A98389-6C94-4104-8E32-436A162314E1}" presName="child2Text" presStyleLbl="bgAcc1" presStyleIdx="1" presStyleCnt="4">
        <dgm:presLayoutVars>
          <dgm:bulletEnabled val="1"/>
        </dgm:presLayoutVars>
      </dgm:prSet>
      <dgm:spPr/>
    </dgm:pt>
    <dgm:pt modelId="{758882C2-9E24-4272-AE88-F7427C831D97}" type="pres">
      <dgm:prSet presAssocID="{15A98389-6C94-4104-8E32-436A162314E1}" presName="child3group" presStyleCnt="0"/>
      <dgm:spPr/>
    </dgm:pt>
    <dgm:pt modelId="{0409DECA-7CDB-4CD9-A967-F644BFB79E7F}" type="pres">
      <dgm:prSet presAssocID="{15A98389-6C94-4104-8E32-436A162314E1}" presName="child3" presStyleLbl="bgAcc1" presStyleIdx="2" presStyleCnt="4"/>
      <dgm:spPr/>
    </dgm:pt>
    <dgm:pt modelId="{0569852E-0DC2-4184-964D-21FC3C17400E}" type="pres">
      <dgm:prSet presAssocID="{15A98389-6C94-4104-8E32-436A162314E1}" presName="child3Text" presStyleLbl="bgAcc1" presStyleIdx="2" presStyleCnt="4">
        <dgm:presLayoutVars>
          <dgm:bulletEnabled val="1"/>
        </dgm:presLayoutVars>
      </dgm:prSet>
      <dgm:spPr/>
    </dgm:pt>
    <dgm:pt modelId="{848B7937-F67B-44C8-84EE-750440D72AC1}" type="pres">
      <dgm:prSet presAssocID="{15A98389-6C94-4104-8E32-436A162314E1}" presName="child4group" presStyleCnt="0"/>
      <dgm:spPr/>
    </dgm:pt>
    <dgm:pt modelId="{981E07E3-9971-40DF-B2FE-5A38AECE809D}" type="pres">
      <dgm:prSet presAssocID="{15A98389-6C94-4104-8E32-436A162314E1}" presName="child4" presStyleLbl="bgAcc1" presStyleIdx="3" presStyleCnt="4"/>
      <dgm:spPr/>
    </dgm:pt>
    <dgm:pt modelId="{DB121E95-0FDC-42DB-8E89-E4FD44756813}" type="pres">
      <dgm:prSet presAssocID="{15A98389-6C94-4104-8E32-436A162314E1}" presName="child4Text" presStyleLbl="bgAcc1" presStyleIdx="3" presStyleCnt="4">
        <dgm:presLayoutVars>
          <dgm:bulletEnabled val="1"/>
        </dgm:presLayoutVars>
      </dgm:prSet>
      <dgm:spPr/>
    </dgm:pt>
    <dgm:pt modelId="{25D4C532-E8D3-4E69-8B5E-7C38F54F270F}" type="pres">
      <dgm:prSet presAssocID="{15A98389-6C94-4104-8E32-436A162314E1}" presName="childPlaceholder" presStyleCnt="0"/>
      <dgm:spPr/>
    </dgm:pt>
    <dgm:pt modelId="{141599DC-EC2C-4FD2-AD43-DD0168766729}" type="pres">
      <dgm:prSet presAssocID="{15A98389-6C94-4104-8E32-436A162314E1}" presName="circle" presStyleCnt="0"/>
      <dgm:spPr/>
    </dgm:pt>
    <dgm:pt modelId="{E8E37C6D-1E93-4FE4-AFAB-228EA5F8E22A}" type="pres">
      <dgm:prSet presAssocID="{15A98389-6C94-4104-8E32-436A162314E1}" presName="quadrant1" presStyleLbl="node1" presStyleIdx="0" presStyleCnt="4">
        <dgm:presLayoutVars>
          <dgm:chMax val="1"/>
          <dgm:bulletEnabled val="1"/>
        </dgm:presLayoutVars>
      </dgm:prSet>
      <dgm:spPr/>
    </dgm:pt>
    <dgm:pt modelId="{3F6A4E06-9A60-4355-9CCF-44690CCEFFF5}" type="pres">
      <dgm:prSet presAssocID="{15A98389-6C94-4104-8E32-436A162314E1}" presName="quadrant2" presStyleLbl="node1" presStyleIdx="1" presStyleCnt="4">
        <dgm:presLayoutVars>
          <dgm:chMax val="1"/>
          <dgm:bulletEnabled val="1"/>
        </dgm:presLayoutVars>
      </dgm:prSet>
      <dgm:spPr/>
    </dgm:pt>
    <dgm:pt modelId="{B08D5E0E-8F92-4AC4-8E70-CEA91692AED9}" type="pres">
      <dgm:prSet presAssocID="{15A98389-6C94-4104-8E32-436A162314E1}" presName="quadrant3" presStyleLbl="node1" presStyleIdx="2" presStyleCnt="4">
        <dgm:presLayoutVars>
          <dgm:chMax val="1"/>
          <dgm:bulletEnabled val="1"/>
        </dgm:presLayoutVars>
      </dgm:prSet>
      <dgm:spPr/>
    </dgm:pt>
    <dgm:pt modelId="{803DCC11-AD69-4269-9875-1EB6EE0A0AFA}" type="pres">
      <dgm:prSet presAssocID="{15A98389-6C94-4104-8E32-436A162314E1}" presName="quadrant4" presStyleLbl="node1" presStyleIdx="3" presStyleCnt="4">
        <dgm:presLayoutVars>
          <dgm:chMax val="1"/>
          <dgm:bulletEnabled val="1"/>
        </dgm:presLayoutVars>
      </dgm:prSet>
      <dgm:spPr/>
    </dgm:pt>
    <dgm:pt modelId="{2DEBDBA1-D892-4E9F-A20A-DEF6332E558A}" type="pres">
      <dgm:prSet presAssocID="{15A98389-6C94-4104-8E32-436A162314E1}" presName="quadrantPlaceholder" presStyleCnt="0"/>
      <dgm:spPr/>
    </dgm:pt>
    <dgm:pt modelId="{B50FC73C-2D87-4DA9-B8D2-2AD78E22409A}" type="pres">
      <dgm:prSet presAssocID="{15A98389-6C94-4104-8E32-436A162314E1}" presName="center1" presStyleLbl="fgShp" presStyleIdx="0" presStyleCnt="2"/>
      <dgm:spPr/>
    </dgm:pt>
    <dgm:pt modelId="{DE804541-6FEA-46E0-9004-25BC6D165026}" type="pres">
      <dgm:prSet presAssocID="{15A98389-6C94-4104-8E32-436A162314E1}" presName="center2" presStyleLbl="fgShp" presStyleIdx="1" presStyleCnt="2"/>
      <dgm:spPr/>
    </dgm:pt>
  </dgm:ptLst>
  <dgm:cxnLst>
    <dgm:cxn modelId="{C983741A-83FF-4382-A5EF-354ED431ED95}" srcId="{2A0984CF-1507-4EDF-9EBD-4E0CE6883D99}" destId="{B9C50AB5-9656-481C-B275-DF2CC05E9911}" srcOrd="0" destOrd="0" parTransId="{96107D71-B814-4EDD-B128-61B45BC8CF1A}" sibTransId="{DF229B4B-93FA-4CCB-9CF1-81BCE4B7D207}"/>
    <dgm:cxn modelId="{008DC02C-E428-4D32-9F02-CA01EA5D794B}" srcId="{15A98389-6C94-4104-8E32-436A162314E1}" destId="{E9F10308-0B6A-4FD6-BD33-8777AA763C15}" srcOrd="2" destOrd="0" parTransId="{C089D52A-BCB9-4008-B618-526BCE31A218}" sibTransId="{2E5E2D4F-0714-4991-8866-AD83668F4818}"/>
    <dgm:cxn modelId="{90FB9D2E-7486-409D-B274-2ADED99D5C3C}" srcId="{15A98389-6C94-4104-8E32-436A162314E1}" destId="{2A0984CF-1507-4EDF-9EBD-4E0CE6883D99}" srcOrd="0" destOrd="0" parTransId="{C0FBA31E-DE04-42A5-88F0-218BB0103639}" sibTransId="{255A8F0A-967C-4709-B789-93BAD5D0AB8F}"/>
    <dgm:cxn modelId="{B9D6AF34-E1B8-4F6E-9555-6FB54E4458FA}" srcId="{15A98389-6C94-4104-8E32-436A162314E1}" destId="{ACD7A341-8C2B-4843-95F4-A1FB11FF9EBE}" srcOrd="3" destOrd="0" parTransId="{32B41602-A8DA-4158-AA97-CC165C6E84EA}" sibTransId="{E01C8F53-9F29-4663-980B-2AAA260223F8}"/>
    <dgm:cxn modelId="{3F0D023D-FE6D-4798-A614-D536DD5DEBCE}" type="presOf" srcId="{42B3BA94-01EA-4922-88EA-DB42C744599F}" destId="{DB121E95-0FDC-42DB-8E89-E4FD44756813}" srcOrd="1" destOrd="0" presId="urn:microsoft.com/office/officeart/2005/8/layout/cycle4"/>
    <dgm:cxn modelId="{8171495D-3AB6-471B-8CA1-C59459ECC241}" type="presOf" srcId="{15A98389-6C94-4104-8E32-436A162314E1}" destId="{935999D4-694E-42B9-9140-9D0E57BE6117}" srcOrd="0" destOrd="0" presId="urn:microsoft.com/office/officeart/2005/8/layout/cycle4"/>
    <dgm:cxn modelId="{58C80E6F-CEE9-47E6-84B4-904840A86292}" srcId="{E4E409CB-FD9C-43BE-804E-5FF722FC8B41}" destId="{D7AF9632-36FA-444A-9AE3-894986B6AF5B}" srcOrd="0" destOrd="0" parTransId="{5197AB5C-6F6D-4158-969D-BA8ED96B0634}" sibTransId="{DF0162A0-83BE-4D8D-B83B-439BDE03BFD2}"/>
    <dgm:cxn modelId="{445A9851-55D2-4A16-A6F6-E998CEF52A62}" type="presOf" srcId="{B9C50AB5-9656-481C-B275-DF2CC05E9911}" destId="{67A27836-5ACF-4528-BAB4-8415B9B804BC}" srcOrd="0" destOrd="0" presId="urn:microsoft.com/office/officeart/2005/8/layout/cycle4"/>
    <dgm:cxn modelId="{368F0A52-B62A-4E21-81C8-ADD8906B256C}" srcId="{E9F10308-0B6A-4FD6-BD33-8777AA763C15}" destId="{78694A1A-CC14-40BB-A1C4-6851410626FE}" srcOrd="0" destOrd="0" parTransId="{0F48E70C-5E44-4330-969C-72FB3CAFFA83}" sibTransId="{8F493359-E8E9-4803-A61F-6D359B8FE7BD}"/>
    <dgm:cxn modelId="{B5DEB174-49C4-4DF1-BFF8-93E98EF301A1}" type="presOf" srcId="{78694A1A-CC14-40BB-A1C4-6851410626FE}" destId="{0409DECA-7CDB-4CD9-A967-F644BFB79E7F}" srcOrd="0" destOrd="0" presId="urn:microsoft.com/office/officeart/2005/8/layout/cycle4"/>
    <dgm:cxn modelId="{618FF774-8AB0-4228-BCB5-BEB56459FFE6}" type="presOf" srcId="{ACD7A341-8C2B-4843-95F4-A1FB11FF9EBE}" destId="{803DCC11-AD69-4269-9875-1EB6EE0A0AFA}" srcOrd="0" destOrd="0" presId="urn:microsoft.com/office/officeart/2005/8/layout/cycle4"/>
    <dgm:cxn modelId="{A607FB7D-D5F8-4809-8A80-9472E746FC3B}" type="presOf" srcId="{78694A1A-CC14-40BB-A1C4-6851410626FE}" destId="{0569852E-0DC2-4184-964D-21FC3C17400E}" srcOrd="1" destOrd="0" presId="urn:microsoft.com/office/officeart/2005/8/layout/cycle4"/>
    <dgm:cxn modelId="{5320007E-84AD-44BA-B864-273F8CD4E831}" type="presOf" srcId="{42B3BA94-01EA-4922-88EA-DB42C744599F}" destId="{981E07E3-9971-40DF-B2FE-5A38AECE809D}" srcOrd="0" destOrd="0" presId="urn:microsoft.com/office/officeart/2005/8/layout/cycle4"/>
    <dgm:cxn modelId="{285E9491-F0A3-4F71-A960-EFE871288C77}" type="presOf" srcId="{2A0984CF-1507-4EDF-9EBD-4E0CE6883D99}" destId="{E8E37C6D-1E93-4FE4-AFAB-228EA5F8E22A}" srcOrd="0" destOrd="0" presId="urn:microsoft.com/office/officeart/2005/8/layout/cycle4"/>
    <dgm:cxn modelId="{1885C5C3-38E8-453D-B789-51D6E2C2DFE2}" srcId="{ACD7A341-8C2B-4843-95F4-A1FB11FF9EBE}" destId="{42B3BA94-01EA-4922-88EA-DB42C744599F}" srcOrd="0" destOrd="0" parTransId="{E21E6FE5-60F0-4E4D-A5F7-03CCEC15F7FF}" sibTransId="{CA876D4E-BF54-4565-A556-441393165D9C}"/>
    <dgm:cxn modelId="{567171C6-00D8-47EF-BD40-11AF85400BEF}" srcId="{15A98389-6C94-4104-8E32-436A162314E1}" destId="{E4E409CB-FD9C-43BE-804E-5FF722FC8B41}" srcOrd="1" destOrd="0" parTransId="{4C48483D-007F-4959-96CA-DA65DE72B248}" sibTransId="{E044E0D6-3785-4C1B-9AE1-16DFF2B47CB4}"/>
    <dgm:cxn modelId="{EC2222D0-E026-4D21-B9F8-38ECCA94EBD5}" type="presOf" srcId="{E4E409CB-FD9C-43BE-804E-5FF722FC8B41}" destId="{3F6A4E06-9A60-4355-9CCF-44690CCEFFF5}" srcOrd="0" destOrd="0" presId="urn:microsoft.com/office/officeart/2005/8/layout/cycle4"/>
    <dgm:cxn modelId="{EB0290DD-1424-48DF-9C86-BD7D74163085}" type="presOf" srcId="{D7AF9632-36FA-444A-9AE3-894986B6AF5B}" destId="{699D52B3-1DFE-40BC-B646-75D133A7BEBB}" srcOrd="1" destOrd="0" presId="urn:microsoft.com/office/officeart/2005/8/layout/cycle4"/>
    <dgm:cxn modelId="{236490E9-19BD-4FDB-B4D1-F09E9FB20C9F}" type="presOf" srcId="{E9F10308-0B6A-4FD6-BD33-8777AA763C15}" destId="{B08D5E0E-8F92-4AC4-8E70-CEA91692AED9}" srcOrd="0" destOrd="0" presId="urn:microsoft.com/office/officeart/2005/8/layout/cycle4"/>
    <dgm:cxn modelId="{4E211AF1-258B-4185-9885-7B20C4F196BA}" type="presOf" srcId="{B9C50AB5-9656-481C-B275-DF2CC05E9911}" destId="{6D5F6D34-E9B7-48B2-B6F7-D506BE197B8C}" srcOrd="1" destOrd="0" presId="urn:microsoft.com/office/officeart/2005/8/layout/cycle4"/>
    <dgm:cxn modelId="{CB6068F4-FD17-45B3-9FEE-10FEEE36FB26}" type="presOf" srcId="{D7AF9632-36FA-444A-9AE3-894986B6AF5B}" destId="{BDC0F4FF-02C7-4929-B1C8-F29C9BFE0AA5}" srcOrd="0" destOrd="0" presId="urn:microsoft.com/office/officeart/2005/8/layout/cycle4"/>
    <dgm:cxn modelId="{A29A4D2B-45E4-4D2B-8669-88796F5D608C}" type="presParOf" srcId="{935999D4-694E-42B9-9140-9D0E57BE6117}" destId="{5F392238-ADC3-4D95-B3B4-B30AC251CFCC}" srcOrd="0" destOrd="0" presId="urn:microsoft.com/office/officeart/2005/8/layout/cycle4"/>
    <dgm:cxn modelId="{E668F665-B12F-4EE4-95E7-D6886F524D85}" type="presParOf" srcId="{5F392238-ADC3-4D95-B3B4-B30AC251CFCC}" destId="{0B1D6876-43C0-4A13-9D31-0C3AA2967B29}" srcOrd="0" destOrd="0" presId="urn:microsoft.com/office/officeart/2005/8/layout/cycle4"/>
    <dgm:cxn modelId="{09523296-8A5D-4AD9-885C-4D830A91016C}" type="presParOf" srcId="{0B1D6876-43C0-4A13-9D31-0C3AA2967B29}" destId="{67A27836-5ACF-4528-BAB4-8415B9B804BC}" srcOrd="0" destOrd="0" presId="urn:microsoft.com/office/officeart/2005/8/layout/cycle4"/>
    <dgm:cxn modelId="{A8A76E84-C0A7-4A35-9947-5F517626156F}" type="presParOf" srcId="{0B1D6876-43C0-4A13-9D31-0C3AA2967B29}" destId="{6D5F6D34-E9B7-48B2-B6F7-D506BE197B8C}" srcOrd="1" destOrd="0" presId="urn:microsoft.com/office/officeart/2005/8/layout/cycle4"/>
    <dgm:cxn modelId="{DCAA740B-BF15-4E9D-AD3B-88DC5ED501D7}" type="presParOf" srcId="{5F392238-ADC3-4D95-B3B4-B30AC251CFCC}" destId="{5473E280-85DC-4516-80B2-0858DCF0630A}" srcOrd="1" destOrd="0" presId="urn:microsoft.com/office/officeart/2005/8/layout/cycle4"/>
    <dgm:cxn modelId="{CFB45C1B-57CC-4B80-948D-843FA452686C}" type="presParOf" srcId="{5473E280-85DC-4516-80B2-0858DCF0630A}" destId="{BDC0F4FF-02C7-4929-B1C8-F29C9BFE0AA5}" srcOrd="0" destOrd="0" presId="urn:microsoft.com/office/officeart/2005/8/layout/cycle4"/>
    <dgm:cxn modelId="{8F08D82B-B656-4B25-95C3-A0A85A7A8265}" type="presParOf" srcId="{5473E280-85DC-4516-80B2-0858DCF0630A}" destId="{699D52B3-1DFE-40BC-B646-75D133A7BEBB}" srcOrd="1" destOrd="0" presId="urn:microsoft.com/office/officeart/2005/8/layout/cycle4"/>
    <dgm:cxn modelId="{68195178-DE36-4939-A2CE-03A9256D456B}" type="presParOf" srcId="{5F392238-ADC3-4D95-B3B4-B30AC251CFCC}" destId="{758882C2-9E24-4272-AE88-F7427C831D97}" srcOrd="2" destOrd="0" presId="urn:microsoft.com/office/officeart/2005/8/layout/cycle4"/>
    <dgm:cxn modelId="{3E96CB6A-C706-401F-BBEC-2408284869DB}" type="presParOf" srcId="{758882C2-9E24-4272-AE88-F7427C831D97}" destId="{0409DECA-7CDB-4CD9-A967-F644BFB79E7F}" srcOrd="0" destOrd="0" presId="urn:microsoft.com/office/officeart/2005/8/layout/cycle4"/>
    <dgm:cxn modelId="{FD0A996D-6FCE-4227-8CF5-CEF40E4D0BCF}" type="presParOf" srcId="{758882C2-9E24-4272-AE88-F7427C831D97}" destId="{0569852E-0DC2-4184-964D-21FC3C17400E}" srcOrd="1" destOrd="0" presId="urn:microsoft.com/office/officeart/2005/8/layout/cycle4"/>
    <dgm:cxn modelId="{0BC47889-F2D2-47B0-B43F-5DF0A92EA91A}" type="presParOf" srcId="{5F392238-ADC3-4D95-B3B4-B30AC251CFCC}" destId="{848B7937-F67B-44C8-84EE-750440D72AC1}" srcOrd="3" destOrd="0" presId="urn:microsoft.com/office/officeart/2005/8/layout/cycle4"/>
    <dgm:cxn modelId="{AB4C0EDF-0F57-459C-8932-658B720364FD}" type="presParOf" srcId="{848B7937-F67B-44C8-84EE-750440D72AC1}" destId="{981E07E3-9971-40DF-B2FE-5A38AECE809D}" srcOrd="0" destOrd="0" presId="urn:microsoft.com/office/officeart/2005/8/layout/cycle4"/>
    <dgm:cxn modelId="{150701EF-C565-4C95-97F1-C57E7F5D4C69}" type="presParOf" srcId="{848B7937-F67B-44C8-84EE-750440D72AC1}" destId="{DB121E95-0FDC-42DB-8E89-E4FD44756813}" srcOrd="1" destOrd="0" presId="urn:microsoft.com/office/officeart/2005/8/layout/cycle4"/>
    <dgm:cxn modelId="{A4ABF9F0-AA77-40F6-AD8C-1E996B53DED1}" type="presParOf" srcId="{5F392238-ADC3-4D95-B3B4-B30AC251CFCC}" destId="{25D4C532-E8D3-4E69-8B5E-7C38F54F270F}" srcOrd="4" destOrd="0" presId="urn:microsoft.com/office/officeart/2005/8/layout/cycle4"/>
    <dgm:cxn modelId="{6B587F9B-9D1E-41AB-9192-0DF4ED4A76B1}" type="presParOf" srcId="{935999D4-694E-42B9-9140-9D0E57BE6117}" destId="{141599DC-EC2C-4FD2-AD43-DD0168766729}" srcOrd="1" destOrd="0" presId="urn:microsoft.com/office/officeart/2005/8/layout/cycle4"/>
    <dgm:cxn modelId="{71C9B2B5-D0AB-4C83-928E-0074CE9C161D}" type="presParOf" srcId="{141599DC-EC2C-4FD2-AD43-DD0168766729}" destId="{E8E37C6D-1E93-4FE4-AFAB-228EA5F8E22A}" srcOrd="0" destOrd="0" presId="urn:microsoft.com/office/officeart/2005/8/layout/cycle4"/>
    <dgm:cxn modelId="{8B334441-0C4F-4935-835B-16CABD9E6BEC}" type="presParOf" srcId="{141599DC-EC2C-4FD2-AD43-DD0168766729}" destId="{3F6A4E06-9A60-4355-9CCF-44690CCEFFF5}" srcOrd="1" destOrd="0" presId="urn:microsoft.com/office/officeart/2005/8/layout/cycle4"/>
    <dgm:cxn modelId="{5CA6F4B9-3C1A-4D52-9C3B-7F623D14215F}" type="presParOf" srcId="{141599DC-EC2C-4FD2-AD43-DD0168766729}" destId="{B08D5E0E-8F92-4AC4-8E70-CEA91692AED9}" srcOrd="2" destOrd="0" presId="urn:microsoft.com/office/officeart/2005/8/layout/cycle4"/>
    <dgm:cxn modelId="{C3ABDA1D-EA92-4ABA-8F7A-A8BFE5A60B7C}" type="presParOf" srcId="{141599DC-EC2C-4FD2-AD43-DD0168766729}" destId="{803DCC11-AD69-4269-9875-1EB6EE0A0AFA}" srcOrd="3" destOrd="0" presId="urn:microsoft.com/office/officeart/2005/8/layout/cycle4"/>
    <dgm:cxn modelId="{E6C4CFD9-58A0-4EBB-8B8C-3ECAF2CD0F58}" type="presParOf" srcId="{141599DC-EC2C-4FD2-AD43-DD0168766729}" destId="{2DEBDBA1-D892-4E9F-A20A-DEF6332E558A}" srcOrd="4" destOrd="0" presId="urn:microsoft.com/office/officeart/2005/8/layout/cycle4"/>
    <dgm:cxn modelId="{4A096E86-CB65-4214-8F3E-B881B1B832E2}" type="presParOf" srcId="{935999D4-694E-42B9-9140-9D0E57BE6117}" destId="{B50FC73C-2D87-4DA9-B8D2-2AD78E22409A}" srcOrd="2" destOrd="0" presId="urn:microsoft.com/office/officeart/2005/8/layout/cycle4"/>
    <dgm:cxn modelId="{34F0CA61-C341-45BF-8646-768E2CF374B9}" type="presParOf" srcId="{935999D4-694E-42B9-9140-9D0E57BE6117}" destId="{DE804541-6FEA-46E0-9004-25BC6D165026}"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1A6F142-0467-4BB5-8212-140E0FC272B9}" type="doc">
      <dgm:prSet loTypeId="urn:microsoft.com/office/officeart/2009/3/layout/IncreasingArrowsProcess" loCatId="process" qsTypeId="urn:microsoft.com/office/officeart/2005/8/quickstyle/simple1" qsCatId="simple" csTypeId="urn:microsoft.com/office/officeart/2005/8/colors/accent6_4" csCatId="accent6" phldr="1"/>
      <dgm:spPr/>
      <dgm:t>
        <a:bodyPr/>
        <a:lstStyle/>
        <a:p>
          <a:endParaRPr lang="it-IT"/>
        </a:p>
      </dgm:t>
    </dgm:pt>
    <dgm:pt modelId="{24EBF0C0-7816-44EE-A9A0-0E00B8F88F3A}">
      <dgm:prSet phldrT="[Testo]"/>
      <dgm:spPr/>
      <dgm:t>
        <a:bodyPr/>
        <a:lstStyle/>
        <a:p>
          <a:r>
            <a:rPr lang="it-IT" dirty="0"/>
            <a:t>RSPP</a:t>
          </a:r>
        </a:p>
      </dgm:t>
    </dgm:pt>
    <dgm:pt modelId="{5418A2AB-9BD5-4376-AF8B-27B352DDF21D}" type="parTrans" cxnId="{9878A1CB-5D96-4B65-BD4C-1D1A176CB469}">
      <dgm:prSet/>
      <dgm:spPr/>
      <dgm:t>
        <a:bodyPr/>
        <a:lstStyle/>
        <a:p>
          <a:endParaRPr lang="it-IT"/>
        </a:p>
      </dgm:t>
    </dgm:pt>
    <dgm:pt modelId="{0533B3D2-3730-4C38-AD8E-6114B98C06AE}" type="sibTrans" cxnId="{9878A1CB-5D96-4B65-BD4C-1D1A176CB469}">
      <dgm:prSet/>
      <dgm:spPr/>
      <dgm:t>
        <a:bodyPr/>
        <a:lstStyle/>
        <a:p>
          <a:endParaRPr lang="it-IT"/>
        </a:p>
      </dgm:t>
    </dgm:pt>
    <dgm:pt modelId="{EA64AE68-2619-4D47-BC78-30A1B3902F7D}">
      <dgm:prSet phldrT="[Testo]"/>
      <dgm:spPr/>
      <dgm:t>
        <a:bodyPr/>
        <a:lstStyle/>
        <a:p>
          <a:r>
            <a:rPr lang="it-IT" dirty="0"/>
            <a:t>Responsabile Servizio Prevenzione e Protezione </a:t>
          </a:r>
        </a:p>
        <a:p>
          <a:r>
            <a:rPr lang="it-IT" dirty="0">
              <a:solidFill>
                <a:srgbClr val="FF0000"/>
              </a:solidFill>
            </a:rPr>
            <a:t>Eventuale Aggiornamento e ipotesi di n.1 Nuova Formazione</a:t>
          </a:r>
        </a:p>
      </dgm:t>
    </dgm:pt>
    <dgm:pt modelId="{633F18BB-A8EB-49A9-9762-6C6FFD89D897}" type="parTrans" cxnId="{1A2D90D1-B35A-48CB-9106-8C8D18A99527}">
      <dgm:prSet/>
      <dgm:spPr/>
      <dgm:t>
        <a:bodyPr/>
        <a:lstStyle/>
        <a:p>
          <a:endParaRPr lang="it-IT"/>
        </a:p>
      </dgm:t>
    </dgm:pt>
    <dgm:pt modelId="{1A442C99-06F8-4FAD-9D72-3477BB252EF4}" type="sibTrans" cxnId="{1A2D90D1-B35A-48CB-9106-8C8D18A99527}">
      <dgm:prSet/>
      <dgm:spPr/>
      <dgm:t>
        <a:bodyPr/>
        <a:lstStyle/>
        <a:p>
          <a:endParaRPr lang="it-IT"/>
        </a:p>
      </dgm:t>
    </dgm:pt>
    <dgm:pt modelId="{071D8B3E-7E8E-40EB-B688-46446779C438}">
      <dgm:prSet phldrT="[Testo]"/>
      <dgm:spPr/>
      <dgm:t>
        <a:bodyPr/>
        <a:lstStyle/>
        <a:p>
          <a:r>
            <a:rPr lang="it-IT" dirty="0"/>
            <a:t>ASPP</a:t>
          </a:r>
        </a:p>
      </dgm:t>
    </dgm:pt>
    <dgm:pt modelId="{864429B9-8EE4-4CE7-B5F7-47F510A19F81}" type="parTrans" cxnId="{8BFB29BA-BC8C-4103-AA54-B995F62D89C8}">
      <dgm:prSet/>
      <dgm:spPr/>
      <dgm:t>
        <a:bodyPr/>
        <a:lstStyle/>
        <a:p>
          <a:endParaRPr lang="it-IT"/>
        </a:p>
      </dgm:t>
    </dgm:pt>
    <dgm:pt modelId="{28B22186-A4E9-483A-A7AC-7F7E35B53292}" type="sibTrans" cxnId="{8BFB29BA-BC8C-4103-AA54-B995F62D89C8}">
      <dgm:prSet/>
      <dgm:spPr/>
      <dgm:t>
        <a:bodyPr/>
        <a:lstStyle/>
        <a:p>
          <a:endParaRPr lang="it-IT"/>
        </a:p>
      </dgm:t>
    </dgm:pt>
    <dgm:pt modelId="{14074B16-8687-4CD6-BF86-259C698D7AEA}">
      <dgm:prSet phldrT="[Testo]"/>
      <dgm:spPr/>
      <dgm:t>
        <a:bodyPr/>
        <a:lstStyle/>
        <a:p>
          <a:r>
            <a:rPr lang="it-IT" dirty="0"/>
            <a:t>Addetto Servizio Prevenzione e Protezione </a:t>
          </a:r>
        </a:p>
        <a:p>
          <a:r>
            <a:rPr lang="it-IT" dirty="0">
              <a:solidFill>
                <a:srgbClr val="FF0000"/>
              </a:solidFill>
            </a:rPr>
            <a:t>Eventuale Aggiornamento e ipotesi di n.8 Nuova Formazione</a:t>
          </a:r>
        </a:p>
      </dgm:t>
    </dgm:pt>
    <dgm:pt modelId="{92111798-BC6B-4441-B0B5-2BB7DF9B2625}" type="parTrans" cxnId="{3BC4DE29-C0C3-4127-91C2-868EAB84C577}">
      <dgm:prSet/>
      <dgm:spPr/>
      <dgm:t>
        <a:bodyPr/>
        <a:lstStyle/>
        <a:p>
          <a:endParaRPr lang="it-IT"/>
        </a:p>
      </dgm:t>
    </dgm:pt>
    <dgm:pt modelId="{665E6A65-0F42-44CB-95FB-AA7D1EAFFCF1}" type="sibTrans" cxnId="{3BC4DE29-C0C3-4127-91C2-868EAB84C577}">
      <dgm:prSet/>
      <dgm:spPr/>
      <dgm:t>
        <a:bodyPr/>
        <a:lstStyle/>
        <a:p>
          <a:endParaRPr lang="it-IT"/>
        </a:p>
      </dgm:t>
    </dgm:pt>
    <dgm:pt modelId="{A1A3E062-5331-40A3-ACA9-5882AF331AE4}">
      <dgm:prSet phldrT="[Testo]"/>
      <dgm:spPr/>
      <dgm:t>
        <a:bodyPr/>
        <a:lstStyle/>
        <a:p>
          <a:r>
            <a:rPr lang="it-IT" dirty="0"/>
            <a:t>Antincendio </a:t>
          </a:r>
        </a:p>
      </dgm:t>
    </dgm:pt>
    <dgm:pt modelId="{B958E691-4FB1-4503-80B3-808DEA1FB41C}" type="parTrans" cxnId="{DDFAEB5D-2ED9-47A7-8087-4B0E8810C612}">
      <dgm:prSet/>
      <dgm:spPr/>
      <dgm:t>
        <a:bodyPr/>
        <a:lstStyle/>
        <a:p>
          <a:endParaRPr lang="it-IT"/>
        </a:p>
      </dgm:t>
    </dgm:pt>
    <dgm:pt modelId="{F8274EDA-928C-4D71-A6A4-96352C5CF68D}" type="sibTrans" cxnId="{DDFAEB5D-2ED9-47A7-8087-4B0E8810C612}">
      <dgm:prSet/>
      <dgm:spPr/>
      <dgm:t>
        <a:bodyPr/>
        <a:lstStyle/>
        <a:p>
          <a:endParaRPr lang="it-IT"/>
        </a:p>
      </dgm:t>
    </dgm:pt>
    <dgm:pt modelId="{E59C39FF-E4D6-44A8-A3FB-3A49A92A93C0}">
      <dgm:prSet phldrT="[Testo]" custT="1"/>
      <dgm:spPr/>
      <dgm:t>
        <a:bodyPr/>
        <a:lstStyle/>
        <a:p>
          <a:r>
            <a:rPr lang="it-IT" sz="2000" dirty="0"/>
            <a:t>Addetti alla prevenzione Antincendio</a:t>
          </a:r>
        </a:p>
        <a:p>
          <a:r>
            <a:rPr lang="it-IT" sz="2000" dirty="0">
              <a:solidFill>
                <a:srgbClr val="FF0000"/>
              </a:solidFill>
            </a:rPr>
            <a:t>Eventuale Aggiornamento e ipotesi di n.8 Nuova Formazione </a:t>
          </a:r>
        </a:p>
        <a:p>
          <a:endParaRPr lang="it-IT" sz="2000" dirty="0"/>
        </a:p>
      </dgm:t>
    </dgm:pt>
    <dgm:pt modelId="{4606B497-4197-4F65-B0E5-358EBD5DB581}" type="parTrans" cxnId="{F12DB49D-8717-46CA-8DAD-EF588D2AF1A4}">
      <dgm:prSet/>
      <dgm:spPr/>
      <dgm:t>
        <a:bodyPr/>
        <a:lstStyle/>
        <a:p>
          <a:endParaRPr lang="it-IT"/>
        </a:p>
      </dgm:t>
    </dgm:pt>
    <dgm:pt modelId="{ACC5F589-F267-40BA-904B-C9EFE52B9193}" type="sibTrans" cxnId="{F12DB49D-8717-46CA-8DAD-EF588D2AF1A4}">
      <dgm:prSet/>
      <dgm:spPr/>
      <dgm:t>
        <a:bodyPr/>
        <a:lstStyle/>
        <a:p>
          <a:endParaRPr lang="it-IT"/>
        </a:p>
      </dgm:t>
    </dgm:pt>
    <dgm:pt modelId="{0CFAA66F-5209-4A85-B47D-E7CA66EEF47A}">
      <dgm:prSet custT="1"/>
      <dgm:spPr/>
      <dgm:t>
        <a:bodyPr/>
        <a:lstStyle/>
        <a:p>
          <a:endParaRPr lang="it-IT" sz="2000" dirty="0"/>
        </a:p>
      </dgm:t>
    </dgm:pt>
    <dgm:pt modelId="{4CD9742F-77DA-454B-B4FF-7CC4B814B467}" type="parTrans" cxnId="{16889B2B-4F61-47DE-8AD3-F6A73864B98D}">
      <dgm:prSet/>
      <dgm:spPr/>
      <dgm:t>
        <a:bodyPr/>
        <a:lstStyle/>
        <a:p>
          <a:endParaRPr lang="it-IT"/>
        </a:p>
      </dgm:t>
    </dgm:pt>
    <dgm:pt modelId="{34662298-C1E0-4616-8EED-B7625522A6B2}" type="sibTrans" cxnId="{16889B2B-4F61-47DE-8AD3-F6A73864B98D}">
      <dgm:prSet/>
      <dgm:spPr/>
      <dgm:t>
        <a:bodyPr/>
        <a:lstStyle/>
        <a:p>
          <a:endParaRPr lang="it-IT"/>
        </a:p>
      </dgm:t>
    </dgm:pt>
    <dgm:pt modelId="{22450EDC-3B66-4970-9869-8F55B20E9A29}" type="pres">
      <dgm:prSet presAssocID="{91A6F142-0467-4BB5-8212-140E0FC272B9}" presName="Name0" presStyleCnt="0">
        <dgm:presLayoutVars>
          <dgm:chMax val="5"/>
          <dgm:chPref val="5"/>
          <dgm:dir/>
          <dgm:animLvl val="lvl"/>
        </dgm:presLayoutVars>
      </dgm:prSet>
      <dgm:spPr/>
    </dgm:pt>
    <dgm:pt modelId="{D93F0ACC-B804-4191-A86B-CFE2C862FBDD}" type="pres">
      <dgm:prSet presAssocID="{24EBF0C0-7816-44EE-A9A0-0E00B8F88F3A}" presName="parentText1" presStyleLbl="node1" presStyleIdx="0" presStyleCnt="3">
        <dgm:presLayoutVars>
          <dgm:chMax/>
          <dgm:chPref val="3"/>
          <dgm:bulletEnabled val="1"/>
        </dgm:presLayoutVars>
      </dgm:prSet>
      <dgm:spPr/>
    </dgm:pt>
    <dgm:pt modelId="{7DBA2B78-4AD3-428B-B49D-505183B4928F}" type="pres">
      <dgm:prSet presAssocID="{24EBF0C0-7816-44EE-A9A0-0E00B8F88F3A}" presName="childText1" presStyleLbl="solidAlignAcc1" presStyleIdx="0" presStyleCnt="3">
        <dgm:presLayoutVars>
          <dgm:chMax val="0"/>
          <dgm:chPref val="0"/>
          <dgm:bulletEnabled val="1"/>
        </dgm:presLayoutVars>
      </dgm:prSet>
      <dgm:spPr/>
    </dgm:pt>
    <dgm:pt modelId="{C7F0863F-0CAF-4CF4-9883-8257B9AD50EF}" type="pres">
      <dgm:prSet presAssocID="{071D8B3E-7E8E-40EB-B688-46446779C438}" presName="parentText2" presStyleLbl="node1" presStyleIdx="1" presStyleCnt="3">
        <dgm:presLayoutVars>
          <dgm:chMax/>
          <dgm:chPref val="3"/>
          <dgm:bulletEnabled val="1"/>
        </dgm:presLayoutVars>
      </dgm:prSet>
      <dgm:spPr/>
    </dgm:pt>
    <dgm:pt modelId="{832AC91A-5ED4-4279-B8CC-1218C59B1ACB}" type="pres">
      <dgm:prSet presAssocID="{071D8B3E-7E8E-40EB-B688-46446779C438}" presName="childText2" presStyleLbl="solidAlignAcc1" presStyleIdx="1" presStyleCnt="3">
        <dgm:presLayoutVars>
          <dgm:chMax val="0"/>
          <dgm:chPref val="0"/>
          <dgm:bulletEnabled val="1"/>
        </dgm:presLayoutVars>
      </dgm:prSet>
      <dgm:spPr/>
    </dgm:pt>
    <dgm:pt modelId="{02AC75F2-A4A3-4D5A-8702-D3BEF63DE625}" type="pres">
      <dgm:prSet presAssocID="{A1A3E062-5331-40A3-ACA9-5882AF331AE4}" presName="parentText3" presStyleLbl="node1" presStyleIdx="2" presStyleCnt="3">
        <dgm:presLayoutVars>
          <dgm:chMax/>
          <dgm:chPref val="3"/>
          <dgm:bulletEnabled val="1"/>
        </dgm:presLayoutVars>
      </dgm:prSet>
      <dgm:spPr/>
    </dgm:pt>
    <dgm:pt modelId="{6EB95CA0-B5BB-4A07-97E2-A3FC6160AEC2}" type="pres">
      <dgm:prSet presAssocID="{A1A3E062-5331-40A3-ACA9-5882AF331AE4}" presName="childText3" presStyleLbl="solidAlignAcc1" presStyleIdx="2" presStyleCnt="3">
        <dgm:presLayoutVars>
          <dgm:chMax val="0"/>
          <dgm:chPref val="0"/>
          <dgm:bulletEnabled val="1"/>
        </dgm:presLayoutVars>
      </dgm:prSet>
      <dgm:spPr/>
    </dgm:pt>
  </dgm:ptLst>
  <dgm:cxnLst>
    <dgm:cxn modelId="{641A0D13-C6FE-4D8A-842C-C1F4ED43235E}" type="presOf" srcId="{EA64AE68-2619-4D47-BC78-30A1B3902F7D}" destId="{7DBA2B78-4AD3-428B-B49D-505183B4928F}" srcOrd="0" destOrd="0" presId="urn:microsoft.com/office/officeart/2009/3/layout/IncreasingArrowsProcess"/>
    <dgm:cxn modelId="{53009327-AB55-4145-B3E9-1B93DBC582BF}" type="presOf" srcId="{0CFAA66F-5209-4A85-B47D-E7CA66EEF47A}" destId="{6EB95CA0-B5BB-4A07-97E2-A3FC6160AEC2}" srcOrd="0" destOrd="1" presId="urn:microsoft.com/office/officeart/2009/3/layout/IncreasingArrowsProcess"/>
    <dgm:cxn modelId="{3BC4DE29-C0C3-4127-91C2-868EAB84C577}" srcId="{071D8B3E-7E8E-40EB-B688-46446779C438}" destId="{14074B16-8687-4CD6-BF86-259C698D7AEA}" srcOrd="0" destOrd="0" parTransId="{92111798-BC6B-4441-B0B5-2BB7DF9B2625}" sibTransId="{665E6A65-0F42-44CB-95FB-AA7D1EAFFCF1}"/>
    <dgm:cxn modelId="{16889B2B-4F61-47DE-8AD3-F6A73864B98D}" srcId="{A1A3E062-5331-40A3-ACA9-5882AF331AE4}" destId="{0CFAA66F-5209-4A85-B47D-E7CA66EEF47A}" srcOrd="1" destOrd="0" parTransId="{4CD9742F-77DA-454B-B4FF-7CC4B814B467}" sibTransId="{34662298-C1E0-4616-8EED-B7625522A6B2}"/>
    <dgm:cxn modelId="{3FDE132F-5068-4D75-808E-0B349E1DD9EE}" type="presOf" srcId="{24EBF0C0-7816-44EE-A9A0-0E00B8F88F3A}" destId="{D93F0ACC-B804-4191-A86B-CFE2C862FBDD}" srcOrd="0" destOrd="0" presId="urn:microsoft.com/office/officeart/2009/3/layout/IncreasingArrowsProcess"/>
    <dgm:cxn modelId="{DDFAEB5D-2ED9-47A7-8087-4B0E8810C612}" srcId="{91A6F142-0467-4BB5-8212-140E0FC272B9}" destId="{A1A3E062-5331-40A3-ACA9-5882AF331AE4}" srcOrd="2" destOrd="0" parTransId="{B958E691-4FB1-4503-80B3-808DEA1FB41C}" sibTransId="{F8274EDA-928C-4D71-A6A4-96352C5CF68D}"/>
    <dgm:cxn modelId="{07CFDC6A-B07C-4ACE-B097-74776B4601E0}" type="presOf" srcId="{91A6F142-0467-4BB5-8212-140E0FC272B9}" destId="{22450EDC-3B66-4970-9869-8F55B20E9A29}" srcOrd="0" destOrd="0" presId="urn:microsoft.com/office/officeart/2009/3/layout/IncreasingArrowsProcess"/>
    <dgm:cxn modelId="{76673E57-85C4-4583-B13A-43A2B36DBDFC}" type="presOf" srcId="{071D8B3E-7E8E-40EB-B688-46446779C438}" destId="{C7F0863F-0CAF-4CF4-9883-8257B9AD50EF}" srcOrd="0" destOrd="0" presId="urn:microsoft.com/office/officeart/2009/3/layout/IncreasingArrowsProcess"/>
    <dgm:cxn modelId="{F12DB49D-8717-46CA-8DAD-EF588D2AF1A4}" srcId="{A1A3E062-5331-40A3-ACA9-5882AF331AE4}" destId="{E59C39FF-E4D6-44A8-A3FB-3A49A92A93C0}" srcOrd="0" destOrd="0" parTransId="{4606B497-4197-4F65-B0E5-358EBD5DB581}" sibTransId="{ACC5F589-F267-40BA-904B-C9EFE52B9193}"/>
    <dgm:cxn modelId="{8BFB29BA-BC8C-4103-AA54-B995F62D89C8}" srcId="{91A6F142-0467-4BB5-8212-140E0FC272B9}" destId="{071D8B3E-7E8E-40EB-B688-46446779C438}" srcOrd="1" destOrd="0" parTransId="{864429B9-8EE4-4CE7-B5F7-47F510A19F81}" sibTransId="{28B22186-A4E9-483A-A7AC-7F7E35B53292}"/>
    <dgm:cxn modelId="{9878A1CB-5D96-4B65-BD4C-1D1A176CB469}" srcId="{91A6F142-0467-4BB5-8212-140E0FC272B9}" destId="{24EBF0C0-7816-44EE-A9A0-0E00B8F88F3A}" srcOrd="0" destOrd="0" parTransId="{5418A2AB-9BD5-4376-AF8B-27B352DDF21D}" sibTransId="{0533B3D2-3730-4C38-AD8E-6114B98C06AE}"/>
    <dgm:cxn modelId="{1A2D90D1-B35A-48CB-9106-8C8D18A99527}" srcId="{24EBF0C0-7816-44EE-A9A0-0E00B8F88F3A}" destId="{EA64AE68-2619-4D47-BC78-30A1B3902F7D}" srcOrd="0" destOrd="0" parTransId="{633F18BB-A8EB-49A9-9762-6C6FFD89D897}" sibTransId="{1A442C99-06F8-4FAD-9D72-3477BB252EF4}"/>
    <dgm:cxn modelId="{F7A84DD8-A1A8-4FE6-A40A-A2205A5F937E}" type="presOf" srcId="{E59C39FF-E4D6-44A8-A3FB-3A49A92A93C0}" destId="{6EB95CA0-B5BB-4A07-97E2-A3FC6160AEC2}" srcOrd="0" destOrd="0" presId="urn:microsoft.com/office/officeart/2009/3/layout/IncreasingArrowsProcess"/>
    <dgm:cxn modelId="{165A97DA-C04C-4BA4-9622-ED4F3671A704}" type="presOf" srcId="{14074B16-8687-4CD6-BF86-259C698D7AEA}" destId="{832AC91A-5ED4-4279-B8CC-1218C59B1ACB}" srcOrd="0" destOrd="0" presId="urn:microsoft.com/office/officeart/2009/3/layout/IncreasingArrowsProcess"/>
    <dgm:cxn modelId="{30321AF1-479A-41D1-80DD-CF63D0F422FD}" type="presOf" srcId="{A1A3E062-5331-40A3-ACA9-5882AF331AE4}" destId="{02AC75F2-A4A3-4D5A-8702-D3BEF63DE625}" srcOrd="0" destOrd="0" presId="urn:microsoft.com/office/officeart/2009/3/layout/IncreasingArrowsProcess"/>
    <dgm:cxn modelId="{5DBA9315-0958-4725-9688-1C7C03D07281}" type="presParOf" srcId="{22450EDC-3B66-4970-9869-8F55B20E9A29}" destId="{D93F0ACC-B804-4191-A86B-CFE2C862FBDD}" srcOrd="0" destOrd="0" presId="urn:microsoft.com/office/officeart/2009/3/layout/IncreasingArrowsProcess"/>
    <dgm:cxn modelId="{A66D0C6E-7E84-4ADB-B168-362CD92EF813}" type="presParOf" srcId="{22450EDC-3B66-4970-9869-8F55B20E9A29}" destId="{7DBA2B78-4AD3-428B-B49D-505183B4928F}" srcOrd="1" destOrd="0" presId="urn:microsoft.com/office/officeart/2009/3/layout/IncreasingArrowsProcess"/>
    <dgm:cxn modelId="{34463086-2727-43CE-A402-2D594CC18B30}" type="presParOf" srcId="{22450EDC-3B66-4970-9869-8F55B20E9A29}" destId="{C7F0863F-0CAF-4CF4-9883-8257B9AD50EF}" srcOrd="2" destOrd="0" presId="urn:microsoft.com/office/officeart/2009/3/layout/IncreasingArrowsProcess"/>
    <dgm:cxn modelId="{E93D3585-04B6-482C-AD96-4DE514B0F060}" type="presParOf" srcId="{22450EDC-3B66-4970-9869-8F55B20E9A29}" destId="{832AC91A-5ED4-4279-B8CC-1218C59B1ACB}" srcOrd="3" destOrd="0" presId="urn:microsoft.com/office/officeart/2009/3/layout/IncreasingArrowsProcess"/>
    <dgm:cxn modelId="{898B8F6A-3DEA-4584-911B-1516F6D59EB3}" type="presParOf" srcId="{22450EDC-3B66-4970-9869-8F55B20E9A29}" destId="{02AC75F2-A4A3-4D5A-8702-D3BEF63DE625}" srcOrd="4" destOrd="0" presId="urn:microsoft.com/office/officeart/2009/3/layout/IncreasingArrowsProcess"/>
    <dgm:cxn modelId="{FBE5DE2C-DF48-482C-8CC2-64C15900DD67}" type="presParOf" srcId="{22450EDC-3B66-4970-9869-8F55B20E9A29}" destId="{6EB95CA0-B5BB-4A07-97E2-A3FC6160AEC2}" srcOrd="5"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1A6F142-0467-4BB5-8212-140E0FC272B9}" type="doc">
      <dgm:prSet loTypeId="urn:microsoft.com/office/officeart/2009/3/layout/IncreasingArrowsProcess" loCatId="process" qsTypeId="urn:microsoft.com/office/officeart/2005/8/quickstyle/simple1" qsCatId="simple" csTypeId="urn:microsoft.com/office/officeart/2005/8/colors/accent6_4" csCatId="accent6" phldr="1"/>
      <dgm:spPr/>
      <dgm:t>
        <a:bodyPr/>
        <a:lstStyle/>
        <a:p>
          <a:endParaRPr lang="it-IT"/>
        </a:p>
      </dgm:t>
    </dgm:pt>
    <dgm:pt modelId="{24EBF0C0-7816-44EE-A9A0-0E00B8F88F3A}">
      <dgm:prSet phldrT="[Testo]"/>
      <dgm:spPr/>
      <dgm:t>
        <a:bodyPr/>
        <a:lstStyle/>
        <a:p>
          <a:r>
            <a:rPr lang="it-IT" dirty="0"/>
            <a:t>Primo Soccorso </a:t>
          </a:r>
        </a:p>
      </dgm:t>
    </dgm:pt>
    <dgm:pt modelId="{5418A2AB-9BD5-4376-AF8B-27B352DDF21D}" type="parTrans" cxnId="{9878A1CB-5D96-4B65-BD4C-1D1A176CB469}">
      <dgm:prSet/>
      <dgm:spPr/>
      <dgm:t>
        <a:bodyPr/>
        <a:lstStyle/>
        <a:p>
          <a:endParaRPr lang="it-IT"/>
        </a:p>
      </dgm:t>
    </dgm:pt>
    <dgm:pt modelId="{0533B3D2-3730-4C38-AD8E-6114B98C06AE}" type="sibTrans" cxnId="{9878A1CB-5D96-4B65-BD4C-1D1A176CB469}">
      <dgm:prSet/>
      <dgm:spPr/>
      <dgm:t>
        <a:bodyPr/>
        <a:lstStyle/>
        <a:p>
          <a:endParaRPr lang="it-IT"/>
        </a:p>
      </dgm:t>
    </dgm:pt>
    <dgm:pt modelId="{EA64AE68-2619-4D47-BC78-30A1B3902F7D}">
      <dgm:prSet phldrT="[Testo]"/>
      <dgm:spPr/>
      <dgm:t>
        <a:bodyPr/>
        <a:lstStyle/>
        <a:p>
          <a:r>
            <a:rPr lang="it-IT" dirty="0"/>
            <a:t>Addetto al Primo Soccorso Categoria B/C</a:t>
          </a:r>
        </a:p>
        <a:p>
          <a:r>
            <a:rPr lang="it-IT" dirty="0">
              <a:solidFill>
                <a:srgbClr val="FF0000"/>
              </a:solidFill>
            </a:rPr>
            <a:t>Eventuale Aggiornamento e ipotesi di n.8 Nuova Formazione</a:t>
          </a:r>
        </a:p>
      </dgm:t>
    </dgm:pt>
    <dgm:pt modelId="{633F18BB-A8EB-49A9-9762-6C6FFD89D897}" type="parTrans" cxnId="{1A2D90D1-B35A-48CB-9106-8C8D18A99527}">
      <dgm:prSet/>
      <dgm:spPr/>
      <dgm:t>
        <a:bodyPr/>
        <a:lstStyle/>
        <a:p>
          <a:endParaRPr lang="it-IT"/>
        </a:p>
      </dgm:t>
    </dgm:pt>
    <dgm:pt modelId="{1A442C99-06F8-4FAD-9D72-3477BB252EF4}" type="sibTrans" cxnId="{1A2D90D1-B35A-48CB-9106-8C8D18A99527}">
      <dgm:prSet/>
      <dgm:spPr/>
      <dgm:t>
        <a:bodyPr/>
        <a:lstStyle/>
        <a:p>
          <a:endParaRPr lang="it-IT"/>
        </a:p>
      </dgm:t>
    </dgm:pt>
    <dgm:pt modelId="{071D8B3E-7E8E-40EB-B688-46446779C438}">
      <dgm:prSet phldrT="[Testo]"/>
      <dgm:spPr/>
      <dgm:t>
        <a:bodyPr/>
        <a:lstStyle/>
        <a:p>
          <a:r>
            <a:rPr lang="it-IT" dirty="0"/>
            <a:t>Preposto </a:t>
          </a:r>
        </a:p>
      </dgm:t>
    </dgm:pt>
    <dgm:pt modelId="{864429B9-8EE4-4CE7-B5F7-47F510A19F81}" type="parTrans" cxnId="{8BFB29BA-BC8C-4103-AA54-B995F62D89C8}">
      <dgm:prSet/>
      <dgm:spPr/>
      <dgm:t>
        <a:bodyPr/>
        <a:lstStyle/>
        <a:p>
          <a:endParaRPr lang="it-IT"/>
        </a:p>
      </dgm:t>
    </dgm:pt>
    <dgm:pt modelId="{28B22186-A4E9-483A-A7AC-7F7E35B53292}" type="sibTrans" cxnId="{8BFB29BA-BC8C-4103-AA54-B995F62D89C8}">
      <dgm:prSet/>
      <dgm:spPr/>
      <dgm:t>
        <a:bodyPr/>
        <a:lstStyle/>
        <a:p>
          <a:endParaRPr lang="it-IT"/>
        </a:p>
      </dgm:t>
    </dgm:pt>
    <dgm:pt modelId="{14074B16-8687-4CD6-BF86-259C698D7AEA}">
      <dgm:prSet phldrT="[Testo]"/>
      <dgm:spPr/>
      <dgm:t>
        <a:bodyPr/>
        <a:lstStyle/>
        <a:p>
          <a:endParaRPr lang="it-IT" dirty="0">
            <a:solidFill>
              <a:srgbClr val="FF0000"/>
            </a:solidFill>
          </a:endParaRPr>
        </a:p>
        <a:p>
          <a:endParaRPr lang="it-IT" dirty="0">
            <a:solidFill>
              <a:srgbClr val="FF0000"/>
            </a:solidFill>
          </a:endParaRPr>
        </a:p>
        <a:p>
          <a:r>
            <a:rPr lang="it-IT" dirty="0">
              <a:solidFill>
                <a:srgbClr val="FF0000"/>
              </a:solidFill>
            </a:rPr>
            <a:t>Eventuale Aggiornamento e ipotesi di n.40 Nuova Formazione</a:t>
          </a:r>
        </a:p>
      </dgm:t>
    </dgm:pt>
    <dgm:pt modelId="{92111798-BC6B-4441-B0B5-2BB7DF9B2625}" type="parTrans" cxnId="{3BC4DE29-C0C3-4127-91C2-868EAB84C577}">
      <dgm:prSet/>
      <dgm:spPr/>
      <dgm:t>
        <a:bodyPr/>
        <a:lstStyle/>
        <a:p>
          <a:endParaRPr lang="it-IT"/>
        </a:p>
      </dgm:t>
    </dgm:pt>
    <dgm:pt modelId="{665E6A65-0F42-44CB-95FB-AA7D1EAFFCF1}" type="sibTrans" cxnId="{3BC4DE29-C0C3-4127-91C2-868EAB84C577}">
      <dgm:prSet/>
      <dgm:spPr/>
      <dgm:t>
        <a:bodyPr/>
        <a:lstStyle/>
        <a:p>
          <a:endParaRPr lang="it-IT"/>
        </a:p>
      </dgm:t>
    </dgm:pt>
    <dgm:pt modelId="{A1A3E062-5331-40A3-ACA9-5882AF331AE4}">
      <dgm:prSet phldrT="[Testo]"/>
      <dgm:spPr/>
      <dgm:t>
        <a:bodyPr/>
        <a:lstStyle/>
        <a:p>
          <a:r>
            <a:rPr lang="it-IT" dirty="0"/>
            <a:t>RLS </a:t>
          </a:r>
        </a:p>
      </dgm:t>
    </dgm:pt>
    <dgm:pt modelId="{B958E691-4FB1-4503-80B3-808DEA1FB41C}" type="parTrans" cxnId="{DDFAEB5D-2ED9-47A7-8087-4B0E8810C612}">
      <dgm:prSet/>
      <dgm:spPr/>
      <dgm:t>
        <a:bodyPr/>
        <a:lstStyle/>
        <a:p>
          <a:endParaRPr lang="it-IT"/>
        </a:p>
      </dgm:t>
    </dgm:pt>
    <dgm:pt modelId="{F8274EDA-928C-4D71-A6A4-96352C5CF68D}" type="sibTrans" cxnId="{DDFAEB5D-2ED9-47A7-8087-4B0E8810C612}">
      <dgm:prSet/>
      <dgm:spPr/>
      <dgm:t>
        <a:bodyPr/>
        <a:lstStyle/>
        <a:p>
          <a:endParaRPr lang="it-IT"/>
        </a:p>
      </dgm:t>
    </dgm:pt>
    <dgm:pt modelId="{E59C39FF-E4D6-44A8-A3FB-3A49A92A93C0}">
      <dgm:prSet phldrT="[Testo]" custT="1"/>
      <dgm:spPr/>
      <dgm:t>
        <a:bodyPr/>
        <a:lstStyle/>
        <a:p>
          <a:r>
            <a:rPr lang="it-IT" sz="2000" dirty="0"/>
            <a:t>Rappresentante dei Lavoratori per la Sicurezza </a:t>
          </a:r>
        </a:p>
        <a:p>
          <a:r>
            <a:rPr lang="it-IT" sz="2000" dirty="0">
              <a:solidFill>
                <a:srgbClr val="FF0000"/>
              </a:solidFill>
            </a:rPr>
            <a:t>Eventuale Aggiornamento e ipotesi di n.1 Nuova Formazione </a:t>
          </a:r>
        </a:p>
        <a:p>
          <a:endParaRPr lang="it-IT" sz="2000" dirty="0"/>
        </a:p>
      </dgm:t>
    </dgm:pt>
    <dgm:pt modelId="{4606B497-4197-4F65-B0E5-358EBD5DB581}" type="parTrans" cxnId="{F12DB49D-8717-46CA-8DAD-EF588D2AF1A4}">
      <dgm:prSet/>
      <dgm:spPr/>
      <dgm:t>
        <a:bodyPr/>
        <a:lstStyle/>
        <a:p>
          <a:endParaRPr lang="it-IT"/>
        </a:p>
      </dgm:t>
    </dgm:pt>
    <dgm:pt modelId="{ACC5F589-F267-40BA-904B-C9EFE52B9193}" type="sibTrans" cxnId="{F12DB49D-8717-46CA-8DAD-EF588D2AF1A4}">
      <dgm:prSet/>
      <dgm:spPr/>
      <dgm:t>
        <a:bodyPr/>
        <a:lstStyle/>
        <a:p>
          <a:endParaRPr lang="it-IT"/>
        </a:p>
      </dgm:t>
    </dgm:pt>
    <dgm:pt modelId="{0CFAA66F-5209-4A85-B47D-E7CA66EEF47A}">
      <dgm:prSet custT="1"/>
      <dgm:spPr/>
      <dgm:t>
        <a:bodyPr/>
        <a:lstStyle/>
        <a:p>
          <a:endParaRPr lang="it-IT" sz="2000" dirty="0"/>
        </a:p>
      </dgm:t>
    </dgm:pt>
    <dgm:pt modelId="{4CD9742F-77DA-454B-B4FF-7CC4B814B467}" type="parTrans" cxnId="{16889B2B-4F61-47DE-8AD3-F6A73864B98D}">
      <dgm:prSet/>
      <dgm:spPr/>
      <dgm:t>
        <a:bodyPr/>
        <a:lstStyle/>
        <a:p>
          <a:endParaRPr lang="it-IT"/>
        </a:p>
      </dgm:t>
    </dgm:pt>
    <dgm:pt modelId="{34662298-C1E0-4616-8EED-B7625522A6B2}" type="sibTrans" cxnId="{16889B2B-4F61-47DE-8AD3-F6A73864B98D}">
      <dgm:prSet/>
      <dgm:spPr/>
      <dgm:t>
        <a:bodyPr/>
        <a:lstStyle/>
        <a:p>
          <a:endParaRPr lang="it-IT"/>
        </a:p>
      </dgm:t>
    </dgm:pt>
    <dgm:pt modelId="{22450EDC-3B66-4970-9869-8F55B20E9A29}" type="pres">
      <dgm:prSet presAssocID="{91A6F142-0467-4BB5-8212-140E0FC272B9}" presName="Name0" presStyleCnt="0">
        <dgm:presLayoutVars>
          <dgm:chMax val="5"/>
          <dgm:chPref val="5"/>
          <dgm:dir/>
          <dgm:animLvl val="lvl"/>
        </dgm:presLayoutVars>
      </dgm:prSet>
      <dgm:spPr/>
    </dgm:pt>
    <dgm:pt modelId="{D93F0ACC-B804-4191-A86B-CFE2C862FBDD}" type="pres">
      <dgm:prSet presAssocID="{24EBF0C0-7816-44EE-A9A0-0E00B8F88F3A}" presName="parentText1" presStyleLbl="node1" presStyleIdx="0" presStyleCnt="3">
        <dgm:presLayoutVars>
          <dgm:chMax/>
          <dgm:chPref val="3"/>
          <dgm:bulletEnabled val="1"/>
        </dgm:presLayoutVars>
      </dgm:prSet>
      <dgm:spPr/>
    </dgm:pt>
    <dgm:pt modelId="{7DBA2B78-4AD3-428B-B49D-505183B4928F}" type="pres">
      <dgm:prSet presAssocID="{24EBF0C0-7816-44EE-A9A0-0E00B8F88F3A}" presName="childText1" presStyleLbl="solidAlignAcc1" presStyleIdx="0" presStyleCnt="3">
        <dgm:presLayoutVars>
          <dgm:chMax val="0"/>
          <dgm:chPref val="0"/>
          <dgm:bulletEnabled val="1"/>
        </dgm:presLayoutVars>
      </dgm:prSet>
      <dgm:spPr/>
    </dgm:pt>
    <dgm:pt modelId="{C7F0863F-0CAF-4CF4-9883-8257B9AD50EF}" type="pres">
      <dgm:prSet presAssocID="{071D8B3E-7E8E-40EB-B688-46446779C438}" presName="parentText2" presStyleLbl="node1" presStyleIdx="1" presStyleCnt="3">
        <dgm:presLayoutVars>
          <dgm:chMax/>
          <dgm:chPref val="3"/>
          <dgm:bulletEnabled val="1"/>
        </dgm:presLayoutVars>
      </dgm:prSet>
      <dgm:spPr/>
    </dgm:pt>
    <dgm:pt modelId="{832AC91A-5ED4-4279-B8CC-1218C59B1ACB}" type="pres">
      <dgm:prSet presAssocID="{071D8B3E-7E8E-40EB-B688-46446779C438}" presName="childText2" presStyleLbl="solidAlignAcc1" presStyleIdx="1" presStyleCnt="3">
        <dgm:presLayoutVars>
          <dgm:chMax val="0"/>
          <dgm:chPref val="0"/>
          <dgm:bulletEnabled val="1"/>
        </dgm:presLayoutVars>
      </dgm:prSet>
      <dgm:spPr/>
    </dgm:pt>
    <dgm:pt modelId="{02AC75F2-A4A3-4D5A-8702-D3BEF63DE625}" type="pres">
      <dgm:prSet presAssocID="{A1A3E062-5331-40A3-ACA9-5882AF331AE4}" presName="parentText3" presStyleLbl="node1" presStyleIdx="2" presStyleCnt="3">
        <dgm:presLayoutVars>
          <dgm:chMax/>
          <dgm:chPref val="3"/>
          <dgm:bulletEnabled val="1"/>
        </dgm:presLayoutVars>
      </dgm:prSet>
      <dgm:spPr/>
    </dgm:pt>
    <dgm:pt modelId="{6EB95CA0-B5BB-4A07-97E2-A3FC6160AEC2}" type="pres">
      <dgm:prSet presAssocID="{A1A3E062-5331-40A3-ACA9-5882AF331AE4}" presName="childText3" presStyleLbl="solidAlignAcc1" presStyleIdx="2" presStyleCnt="3">
        <dgm:presLayoutVars>
          <dgm:chMax val="0"/>
          <dgm:chPref val="0"/>
          <dgm:bulletEnabled val="1"/>
        </dgm:presLayoutVars>
      </dgm:prSet>
      <dgm:spPr/>
    </dgm:pt>
  </dgm:ptLst>
  <dgm:cxnLst>
    <dgm:cxn modelId="{641A0D13-C6FE-4D8A-842C-C1F4ED43235E}" type="presOf" srcId="{EA64AE68-2619-4D47-BC78-30A1B3902F7D}" destId="{7DBA2B78-4AD3-428B-B49D-505183B4928F}" srcOrd="0" destOrd="0" presId="urn:microsoft.com/office/officeart/2009/3/layout/IncreasingArrowsProcess"/>
    <dgm:cxn modelId="{53009327-AB55-4145-B3E9-1B93DBC582BF}" type="presOf" srcId="{0CFAA66F-5209-4A85-B47D-E7CA66EEF47A}" destId="{6EB95CA0-B5BB-4A07-97E2-A3FC6160AEC2}" srcOrd="0" destOrd="1" presId="urn:microsoft.com/office/officeart/2009/3/layout/IncreasingArrowsProcess"/>
    <dgm:cxn modelId="{3BC4DE29-C0C3-4127-91C2-868EAB84C577}" srcId="{071D8B3E-7E8E-40EB-B688-46446779C438}" destId="{14074B16-8687-4CD6-BF86-259C698D7AEA}" srcOrd="0" destOrd="0" parTransId="{92111798-BC6B-4441-B0B5-2BB7DF9B2625}" sibTransId="{665E6A65-0F42-44CB-95FB-AA7D1EAFFCF1}"/>
    <dgm:cxn modelId="{16889B2B-4F61-47DE-8AD3-F6A73864B98D}" srcId="{A1A3E062-5331-40A3-ACA9-5882AF331AE4}" destId="{0CFAA66F-5209-4A85-B47D-E7CA66EEF47A}" srcOrd="1" destOrd="0" parTransId="{4CD9742F-77DA-454B-B4FF-7CC4B814B467}" sibTransId="{34662298-C1E0-4616-8EED-B7625522A6B2}"/>
    <dgm:cxn modelId="{3FDE132F-5068-4D75-808E-0B349E1DD9EE}" type="presOf" srcId="{24EBF0C0-7816-44EE-A9A0-0E00B8F88F3A}" destId="{D93F0ACC-B804-4191-A86B-CFE2C862FBDD}" srcOrd="0" destOrd="0" presId="urn:microsoft.com/office/officeart/2009/3/layout/IncreasingArrowsProcess"/>
    <dgm:cxn modelId="{DDFAEB5D-2ED9-47A7-8087-4B0E8810C612}" srcId="{91A6F142-0467-4BB5-8212-140E0FC272B9}" destId="{A1A3E062-5331-40A3-ACA9-5882AF331AE4}" srcOrd="2" destOrd="0" parTransId="{B958E691-4FB1-4503-80B3-808DEA1FB41C}" sibTransId="{F8274EDA-928C-4D71-A6A4-96352C5CF68D}"/>
    <dgm:cxn modelId="{07CFDC6A-B07C-4ACE-B097-74776B4601E0}" type="presOf" srcId="{91A6F142-0467-4BB5-8212-140E0FC272B9}" destId="{22450EDC-3B66-4970-9869-8F55B20E9A29}" srcOrd="0" destOrd="0" presId="urn:microsoft.com/office/officeart/2009/3/layout/IncreasingArrowsProcess"/>
    <dgm:cxn modelId="{76673E57-85C4-4583-B13A-43A2B36DBDFC}" type="presOf" srcId="{071D8B3E-7E8E-40EB-B688-46446779C438}" destId="{C7F0863F-0CAF-4CF4-9883-8257B9AD50EF}" srcOrd="0" destOrd="0" presId="urn:microsoft.com/office/officeart/2009/3/layout/IncreasingArrowsProcess"/>
    <dgm:cxn modelId="{F12DB49D-8717-46CA-8DAD-EF588D2AF1A4}" srcId="{A1A3E062-5331-40A3-ACA9-5882AF331AE4}" destId="{E59C39FF-E4D6-44A8-A3FB-3A49A92A93C0}" srcOrd="0" destOrd="0" parTransId="{4606B497-4197-4F65-B0E5-358EBD5DB581}" sibTransId="{ACC5F589-F267-40BA-904B-C9EFE52B9193}"/>
    <dgm:cxn modelId="{8BFB29BA-BC8C-4103-AA54-B995F62D89C8}" srcId="{91A6F142-0467-4BB5-8212-140E0FC272B9}" destId="{071D8B3E-7E8E-40EB-B688-46446779C438}" srcOrd="1" destOrd="0" parTransId="{864429B9-8EE4-4CE7-B5F7-47F510A19F81}" sibTransId="{28B22186-A4E9-483A-A7AC-7F7E35B53292}"/>
    <dgm:cxn modelId="{9878A1CB-5D96-4B65-BD4C-1D1A176CB469}" srcId="{91A6F142-0467-4BB5-8212-140E0FC272B9}" destId="{24EBF0C0-7816-44EE-A9A0-0E00B8F88F3A}" srcOrd="0" destOrd="0" parTransId="{5418A2AB-9BD5-4376-AF8B-27B352DDF21D}" sibTransId="{0533B3D2-3730-4C38-AD8E-6114B98C06AE}"/>
    <dgm:cxn modelId="{1A2D90D1-B35A-48CB-9106-8C8D18A99527}" srcId="{24EBF0C0-7816-44EE-A9A0-0E00B8F88F3A}" destId="{EA64AE68-2619-4D47-BC78-30A1B3902F7D}" srcOrd="0" destOrd="0" parTransId="{633F18BB-A8EB-49A9-9762-6C6FFD89D897}" sibTransId="{1A442C99-06F8-4FAD-9D72-3477BB252EF4}"/>
    <dgm:cxn modelId="{F7A84DD8-A1A8-4FE6-A40A-A2205A5F937E}" type="presOf" srcId="{E59C39FF-E4D6-44A8-A3FB-3A49A92A93C0}" destId="{6EB95CA0-B5BB-4A07-97E2-A3FC6160AEC2}" srcOrd="0" destOrd="0" presId="urn:microsoft.com/office/officeart/2009/3/layout/IncreasingArrowsProcess"/>
    <dgm:cxn modelId="{165A97DA-C04C-4BA4-9622-ED4F3671A704}" type="presOf" srcId="{14074B16-8687-4CD6-BF86-259C698D7AEA}" destId="{832AC91A-5ED4-4279-B8CC-1218C59B1ACB}" srcOrd="0" destOrd="0" presId="urn:microsoft.com/office/officeart/2009/3/layout/IncreasingArrowsProcess"/>
    <dgm:cxn modelId="{30321AF1-479A-41D1-80DD-CF63D0F422FD}" type="presOf" srcId="{A1A3E062-5331-40A3-ACA9-5882AF331AE4}" destId="{02AC75F2-A4A3-4D5A-8702-D3BEF63DE625}" srcOrd="0" destOrd="0" presId="urn:microsoft.com/office/officeart/2009/3/layout/IncreasingArrowsProcess"/>
    <dgm:cxn modelId="{5DBA9315-0958-4725-9688-1C7C03D07281}" type="presParOf" srcId="{22450EDC-3B66-4970-9869-8F55B20E9A29}" destId="{D93F0ACC-B804-4191-A86B-CFE2C862FBDD}" srcOrd="0" destOrd="0" presId="urn:microsoft.com/office/officeart/2009/3/layout/IncreasingArrowsProcess"/>
    <dgm:cxn modelId="{A66D0C6E-7E84-4ADB-B168-362CD92EF813}" type="presParOf" srcId="{22450EDC-3B66-4970-9869-8F55B20E9A29}" destId="{7DBA2B78-4AD3-428B-B49D-505183B4928F}" srcOrd="1" destOrd="0" presId="urn:microsoft.com/office/officeart/2009/3/layout/IncreasingArrowsProcess"/>
    <dgm:cxn modelId="{34463086-2727-43CE-A402-2D594CC18B30}" type="presParOf" srcId="{22450EDC-3B66-4970-9869-8F55B20E9A29}" destId="{C7F0863F-0CAF-4CF4-9883-8257B9AD50EF}" srcOrd="2" destOrd="0" presId="urn:microsoft.com/office/officeart/2009/3/layout/IncreasingArrowsProcess"/>
    <dgm:cxn modelId="{E93D3585-04B6-482C-AD96-4DE514B0F060}" type="presParOf" srcId="{22450EDC-3B66-4970-9869-8F55B20E9A29}" destId="{832AC91A-5ED4-4279-B8CC-1218C59B1ACB}" srcOrd="3" destOrd="0" presId="urn:microsoft.com/office/officeart/2009/3/layout/IncreasingArrowsProcess"/>
    <dgm:cxn modelId="{898B8F6A-3DEA-4584-911B-1516F6D59EB3}" type="presParOf" srcId="{22450EDC-3B66-4970-9869-8F55B20E9A29}" destId="{02AC75F2-A4A3-4D5A-8702-D3BEF63DE625}" srcOrd="4" destOrd="0" presId="urn:microsoft.com/office/officeart/2009/3/layout/IncreasingArrowsProcess"/>
    <dgm:cxn modelId="{FBE5DE2C-DF48-482C-8CC2-64C15900DD67}" type="presParOf" srcId="{22450EDC-3B66-4970-9869-8F55B20E9A29}" destId="{6EB95CA0-B5BB-4A07-97E2-A3FC6160AEC2}" srcOrd="5"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1A6F142-0467-4BB5-8212-140E0FC272B9}" type="doc">
      <dgm:prSet loTypeId="urn:microsoft.com/office/officeart/2009/3/layout/IncreasingArrowsProcess" loCatId="process" qsTypeId="urn:microsoft.com/office/officeart/2005/8/quickstyle/simple1" qsCatId="simple" csTypeId="urn:microsoft.com/office/officeart/2005/8/colors/accent6_4" csCatId="accent6" phldr="1"/>
      <dgm:spPr/>
      <dgm:t>
        <a:bodyPr/>
        <a:lstStyle/>
        <a:p>
          <a:endParaRPr lang="it-IT"/>
        </a:p>
      </dgm:t>
    </dgm:pt>
    <dgm:pt modelId="{24EBF0C0-7816-44EE-A9A0-0E00B8F88F3A}">
      <dgm:prSet phldrT="[Testo]"/>
      <dgm:spPr/>
      <dgm:t>
        <a:bodyPr/>
        <a:lstStyle/>
        <a:p>
          <a:r>
            <a:rPr lang="it-IT" dirty="0"/>
            <a:t>Lavoratori </a:t>
          </a:r>
        </a:p>
      </dgm:t>
    </dgm:pt>
    <dgm:pt modelId="{5418A2AB-9BD5-4376-AF8B-27B352DDF21D}" type="parTrans" cxnId="{9878A1CB-5D96-4B65-BD4C-1D1A176CB469}">
      <dgm:prSet/>
      <dgm:spPr/>
      <dgm:t>
        <a:bodyPr/>
        <a:lstStyle/>
        <a:p>
          <a:endParaRPr lang="it-IT"/>
        </a:p>
      </dgm:t>
    </dgm:pt>
    <dgm:pt modelId="{0533B3D2-3730-4C38-AD8E-6114B98C06AE}" type="sibTrans" cxnId="{9878A1CB-5D96-4B65-BD4C-1D1A176CB469}">
      <dgm:prSet/>
      <dgm:spPr/>
      <dgm:t>
        <a:bodyPr/>
        <a:lstStyle/>
        <a:p>
          <a:endParaRPr lang="it-IT"/>
        </a:p>
      </dgm:t>
    </dgm:pt>
    <dgm:pt modelId="{EA64AE68-2619-4D47-BC78-30A1B3902F7D}">
      <dgm:prSet phldrT="[Testo]"/>
      <dgm:spPr/>
      <dgm:t>
        <a:bodyPr/>
        <a:lstStyle/>
        <a:p>
          <a:r>
            <a:rPr lang="it-IT" dirty="0"/>
            <a:t>Corso Sicurezza dei lavoratori Rischio Medio </a:t>
          </a:r>
        </a:p>
        <a:p>
          <a:r>
            <a:rPr lang="it-IT" dirty="0">
              <a:solidFill>
                <a:srgbClr val="FF0000"/>
              </a:solidFill>
            </a:rPr>
            <a:t>Eventuale Aggiornamento e ipotesi di n.40 Nuova Formazione</a:t>
          </a:r>
        </a:p>
      </dgm:t>
    </dgm:pt>
    <dgm:pt modelId="{633F18BB-A8EB-49A9-9762-6C6FFD89D897}" type="parTrans" cxnId="{1A2D90D1-B35A-48CB-9106-8C8D18A99527}">
      <dgm:prSet/>
      <dgm:spPr/>
      <dgm:t>
        <a:bodyPr/>
        <a:lstStyle/>
        <a:p>
          <a:endParaRPr lang="it-IT"/>
        </a:p>
      </dgm:t>
    </dgm:pt>
    <dgm:pt modelId="{1A442C99-06F8-4FAD-9D72-3477BB252EF4}" type="sibTrans" cxnId="{1A2D90D1-B35A-48CB-9106-8C8D18A99527}">
      <dgm:prSet/>
      <dgm:spPr/>
      <dgm:t>
        <a:bodyPr/>
        <a:lstStyle/>
        <a:p>
          <a:endParaRPr lang="it-IT"/>
        </a:p>
      </dgm:t>
    </dgm:pt>
    <dgm:pt modelId="{071D8B3E-7E8E-40EB-B688-46446779C438}">
      <dgm:prSet phldrT="[Testo]"/>
      <dgm:spPr/>
      <dgm:t>
        <a:bodyPr/>
        <a:lstStyle/>
        <a:p>
          <a:r>
            <a:rPr lang="it-IT" dirty="0"/>
            <a:t>BLSD </a:t>
          </a:r>
        </a:p>
      </dgm:t>
    </dgm:pt>
    <dgm:pt modelId="{864429B9-8EE4-4CE7-B5F7-47F510A19F81}" type="parTrans" cxnId="{8BFB29BA-BC8C-4103-AA54-B995F62D89C8}">
      <dgm:prSet/>
      <dgm:spPr/>
      <dgm:t>
        <a:bodyPr/>
        <a:lstStyle/>
        <a:p>
          <a:endParaRPr lang="it-IT"/>
        </a:p>
      </dgm:t>
    </dgm:pt>
    <dgm:pt modelId="{28B22186-A4E9-483A-A7AC-7F7E35B53292}" type="sibTrans" cxnId="{8BFB29BA-BC8C-4103-AA54-B995F62D89C8}">
      <dgm:prSet/>
      <dgm:spPr/>
      <dgm:t>
        <a:bodyPr/>
        <a:lstStyle/>
        <a:p>
          <a:endParaRPr lang="it-IT"/>
        </a:p>
      </dgm:t>
    </dgm:pt>
    <dgm:pt modelId="{14074B16-8687-4CD6-BF86-259C698D7AEA}">
      <dgm:prSet phldrT="[Testo]"/>
      <dgm:spPr/>
      <dgm:t>
        <a:bodyPr/>
        <a:lstStyle/>
        <a:p>
          <a:r>
            <a:rPr lang="it-IT" dirty="0">
              <a:solidFill>
                <a:schemeClr val="tx1"/>
              </a:solidFill>
            </a:rPr>
            <a:t>Corso manovre di primo soccorso con l'impiego di defibrillatore</a:t>
          </a:r>
        </a:p>
        <a:p>
          <a:endParaRPr lang="it-IT" dirty="0">
            <a:solidFill>
              <a:srgbClr val="FF0000"/>
            </a:solidFill>
          </a:endParaRPr>
        </a:p>
        <a:p>
          <a:r>
            <a:rPr lang="it-IT" dirty="0">
              <a:solidFill>
                <a:srgbClr val="FF0000"/>
              </a:solidFill>
            </a:rPr>
            <a:t>Eventuale Aggiornamento e ipotesi di n.8 Nuova Formazione</a:t>
          </a:r>
        </a:p>
      </dgm:t>
    </dgm:pt>
    <dgm:pt modelId="{92111798-BC6B-4441-B0B5-2BB7DF9B2625}" type="parTrans" cxnId="{3BC4DE29-C0C3-4127-91C2-868EAB84C577}">
      <dgm:prSet/>
      <dgm:spPr/>
      <dgm:t>
        <a:bodyPr/>
        <a:lstStyle/>
        <a:p>
          <a:endParaRPr lang="it-IT"/>
        </a:p>
      </dgm:t>
    </dgm:pt>
    <dgm:pt modelId="{665E6A65-0F42-44CB-95FB-AA7D1EAFFCF1}" type="sibTrans" cxnId="{3BC4DE29-C0C3-4127-91C2-868EAB84C577}">
      <dgm:prSet/>
      <dgm:spPr/>
      <dgm:t>
        <a:bodyPr/>
        <a:lstStyle/>
        <a:p>
          <a:endParaRPr lang="it-IT"/>
        </a:p>
      </dgm:t>
    </dgm:pt>
    <dgm:pt modelId="{22450EDC-3B66-4970-9869-8F55B20E9A29}" type="pres">
      <dgm:prSet presAssocID="{91A6F142-0467-4BB5-8212-140E0FC272B9}" presName="Name0" presStyleCnt="0">
        <dgm:presLayoutVars>
          <dgm:chMax val="5"/>
          <dgm:chPref val="5"/>
          <dgm:dir/>
          <dgm:animLvl val="lvl"/>
        </dgm:presLayoutVars>
      </dgm:prSet>
      <dgm:spPr/>
    </dgm:pt>
    <dgm:pt modelId="{D93F0ACC-B804-4191-A86B-CFE2C862FBDD}" type="pres">
      <dgm:prSet presAssocID="{24EBF0C0-7816-44EE-A9A0-0E00B8F88F3A}" presName="parentText1" presStyleLbl="node1" presStyleIdx="0" presStyleCnt="2">
        <dgm:presLayoutVars>
          <dgm:chMax/>
          <dgm:chPref val="3"/>
          <dgm:bulletEnabled val="1"/>
        </dgm:presLayoutVars>
      </dgm:prSet>
      <dgm:spPr/>
    </dgm:pt>
    <dgm:pt modelId="{7DBA2B78-4AD3-428B-B49D-505183B4928F}" type="pres">
      <dgm:prSet presAssocID="{24EBF0C0-7816-44EE-A9A0-0E00B8F88F3A}" presName="childText1" presStyleLbl="solidAlignAcc1" presStyleIdx="0" presStyleCnt="2">
        <dgm:presLayoutVars>
          <dgm:chMax val="0"/>
          <dgm:chPref val="0"/>
          <dgm:bulletEnabled val="1"/>
        </dgm:presLayoutVars>
      </dgm:prSet>
      <dgm:spPr/>
    </dgm:pt>
    <dgm:pt modelId="{C7F0863F-0CAF-4CF4-9883-8257B9AD50EF}" type="pres">
      <dgm:prSet presAssocID="{071D8B3E-7E8E-40EB-B688-46446779C438}" presName="parentText2" presStyleLbl="node1" presStyleIdx="1" presStyleCnt="2">
        <dgm:presLayoutVars>
          <dgm:chMax/>
          <dgm:chPref val="3"/>
          <dgm:bulletEnabled val="1"/>
        </dgm:presLayoutVars>
      </dgm:prSet>
      <dgm:spPr/>
    </dgm:pt>
    <dgm:pt modelId="{832AC91A-5ED4-4279-B8CC-1218C59B1ACB}" type="pres">
      <dgm:prSet presAssocID="{071D8B3E-7E8E-40EB-B688-46446779C438}" presName="childText2" presStyleLbl="solidAlignAcc1" presStyleIdx="1" presStyleCnt="2">
        <dgm:presLayoutVars>
          <dgm:chMax val="0"/>
          <dgm:chPref val="0"/>
          <dgm:bulletEnabled val="1"/>
        </dgm:presLayoutVars>
      </dgm:prSet>
      <dgm:spPr/>
    </dgm:pt>
  </dgm:ptLst>
  <dgm:cxnLst>
    <dgm:cxn modelId="{641A0D13-C6FE-4D8A-842C-C1F4ED43235E}" type="presOf" srcId="{EA64AE68-2619-4D47-BC78-30A1B3902F7D}" destId="{7DBA2B78-4AD3-428B-B49D-505183B4928F}" srcOrd="0" destOrd="0" presId="urn:microsoft.com/office/officeart/2009/3/layout/IncreasingArrowsProcess"/>
    <dgm:cxn modelId="{3BC4DE29-C0C3-4127-91C2-868EAB84C577}" srcId="{071D8B3E-7E8E-40EB-B688-46446779C438}" destId="{14074B16-8687-4CD6-BF86-259C698D7AEA}" srcOrd="0" destOrd="0" parTransId="{92111798-BC6B-4441-B0B5-2BB7DF9B2625}" sibTransId="{665E6A65-0F42-44CB-95FB-AA7D1EAFFCF1}"/>
    <dgm:cxn modelId="{3FDE132F-5068-4D75-808E-0B349E1DD9EE}" type="presOf" srcId="{24EBF0C0-7816-44EE-A9A0-0E00B8F88F3A}" destId="{D93F0ACC-B804-4191-A86B-CFE2C862FBDD}" srcOrd="0" destOrd="0" presId="urn:microsoft.com/office/officeart/2009/3/layout/IncreasingArrowsProcess"/>
    <dgm:cxn modelId="{07CFDC6A-B07C-4ACE-B097-74776B4601E0}" type="presOf" srcId="{91A6F142-0467-4BB5-8212-140E0FC272B9}" destId="{22450EDC-3B66-4970-9869-8F55B20E9A29}" srcOrd="0" destOrd="0" presId="urn:microsoft.com/office/officeart/2009/3/layout/IncreasingArrowsProcess"/>
    <dgm:cxn modelId="{76673E57-85C4-4583-B13A-43A2B36DBDFC}" type="presOf" srcId="{071D8B3E-7E8E-40EB-B688-46446779C438}" destId="{C7F0863F-0CAF-4CF4-9883-8257B9AD50EF}" srcOrd="0" destOrd="0" presId="urn:microsoft.com/office/officeart/2009/3/layout/IncreasingArrowsProcess"/>
    <dgm:cxn modelId="{8BFB29BA-BC8C-4103-AA54-B995F62D89C8}" srcId="{91A6F142-0467-4BB5-8212-140E0FC272B9}" destId="{071D8B3E-7E8E-40EB-B688-46446779C438}" srcOrd="1" destOrd="0" parTransId="{864429B9-8EE4-4CE7-B5F7-47F510A19F81}" sibTransId="{28B22186-A4E9-483A-A7AC-7F7E35B53292}"/>
    <dgm:cxn modelId="{9878A1CB-5D96-4B65-BD4C-1D1A176CB469}" srcId="{91A6F142-0467-4BB5-8212-140E0FC272B9}" destId="{24EBF0C0-7816-44EE-A9A0-0E00B8F88F3A}" srcOrd="0" destOrd="0" parTransId="{5418A2AB-9BD5-4376-AF8B-27B352DDF21D}" sibTransId="{0533B3D2-3730-4C38-AD8E-6114B98C06AE}"/>
    <dgm:cxn modelId="{1A2D90D1-B35A-48CB-9106-8C8D18A99527}" srcId="{24EBF0C0-7816-44EE-A9A0-0E00B8F88F3A}" destId="{EA64AE68-2619-4D47-BC78-30A1B3902F7D}" srcOrd="0" destOrd="0" parTransId="{633F18BB-A8EB-49A9-9762-6C6FFD89D897}" sibTransId="{1A442C99-06F8-4FAD-9D72-3477BB252EF4}"/>
    <dgm:cxn modelId="{165A97DA-C04C-4BA4-9622-ED4F3671A704}" type="presOf" srcId="{14074B16-8687-4CD6-BF86-259C698D7AEA}" destId="{832AC91A-5ED4-4279-B8CC-1218C59B1ACB}" srcOrd="0" destOrd="0" presId="urn:microsoft.com/office/officeart/2009/3/layout/IncreasingArrowsProcess"/>
    <dgm:cxn modelId="{5DBA9315-0958-4725-9688-1C7C03D07281}" type="presParOf" srcId="{22450EDC-3B66-4970-9869-8F55B20E9A29}" destId="{D93F0ACC-B804-4191-A86B-CFE2C862FBDD}" srcOrd="0" destOrd="0" presId="urn:microsoft.com/office/officeart/2009/3/layout/IncreasingArrowsProcess"/>
    <dgm:cxn modelId="{A66D0C6E-7E84-4ADB-B168-362CD92EF813}" type="presParOf" srcId="{22450EDC-3B66-4970-9869-8F55B20E9A29}" destId="{7DBA2B78-4AD3-428B-B49D-505183B4928F}" srcOrd="1" destOrd="0" presId="urn:microsoft.com/office/officeart/2009/3/layout/IncreasingArrowsProcess"/>
    <dgm:cxn modelId="{34463086-2727-43CE-A402-2D594CC18B30}" type="presParOf" srcId="{22450EDC-3B66-4970-9869-8F55B20E9A29}" destId="{C7F0863F-0CAF-4CF4-9883-8257B9AD50EF}" srcOrd="2" destOrd="0" presId="urn:microsoft.com/office/officeart/2009/3/layout/IncreasingArrowsProcess"/>
    <dgm:cxn modelId="{E93D3585-04B6-482C-AD96-4DE514B0F060}" type="presParOf" srcId="{22450EDC-3B66-4970-9869-8F55B20E9A29}" destId="{832AC91A-5ED4-4279-B8CC-1218C59B1ACB}" srcOrd="3"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29DCC4C-2316-4ABD-832F-3AC0ED5629E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it-IT"/>
        </a:p>
      </dgm:t>
    </dgm:pt>
    <dgm:pt modelId="{2B16B911-70E2-43E9-8893-19C3FF92B350}">
      <dgm:prSet phldrT="[Testo]"/>
      <dgm:spPr/>
      <dgm:t>
        <a:bodyPr/>
        <a:lstStyle/>
        <a:p>
          <a:pPr algn="just"/>
          <a:r>
            <a:rPr lang="it-IT" dirty="0"/>
            <a:t>La tutela dei dati personali negli atti di comune utilizzo delle istituzioni scolastiche e la tutela dei dati personali alla luce degli obblighi di pubblicazione e trasparenza e organizzazione dei servizi per la prevenzione della corruzione (circolari ANAC). Profili pratici sui documenti soggetti a pubblicazione e relativa sezione del sito – area amministrazione trasparente.</a:t>
          </a:r>
        </a:p>
      </dgm:t>
    </dgm:pt>
    <dgm:pt modelId="{0B3EED78-2C4A-4D70-AFC5-D7B42C6AE574}" type="parTrans" cxnId="{3BC993A1-891D-4E91-BB01-7BD8D2C05455}">
      <dgm:prSet/>
      <dgm:spPr/>
      <dgm:t>
        <a:bodyPr/>
        <a:lstStyle/>
        <a:p>
          <a:pPr algn="just"/>
          <a:endParaRPr lang="it-IT"/>
        </a:p>
      </dgm:t>
    </dgm:pt>
    <dgm:pt modelId="{08B672C0-DA66-4811-8AFB-D0F7972ECB7D}" type="sibTrans" cxnId="{3BC993A1-891D-4E91-BB01-7BD8D2C05455}">
      <dgm:prSet/>
      <dgm:spPr/>
      <dgm:t>
        <a:bodyPr/>
        <a:lstStyle/>
        <a:p>
          <a:pPr algn="just"/>
          <a:endParaRPr lang="it-IT"/>
        </a:p>
      </dgm:t>
    </dgm:pt>
    <dgm:pt modelId="{83506477-975F-4535-9DF4-1E93396B6558}">
      <dgm:prSet phldrT="[Testo]" custT="1"/>
      <dgm:spPr/>
      <dgm:t>
        <a:bodyPr/>
        <a:lstStyle/>
        <a:p>
          <a:pPr algn="just"/>
          <a:r>
            <a:rPr lang="it-IT" sz="1600" dirty="0"/>
            <a:t>La tutela dei dati personali nella pubblica amministrazione con particolare riferimento all’ambito scolastico con particolare riferimento alla tutela della privacy dei minori e del personale scolastico e comportamenti atti a prevenire il rischio di corruzione nell’ambito delle attività istituzionali.  Profili teorico – pratici.</a:t>
          </a:r>
        </a:p>
      </dgm:t>
    </dgm:pt>
    <dgm:pt modelId="{9F05E8CF-37E1-4FEC-A47B-D0A13F48C95B}" type="parTrans" cxnId="{852F2719-8A27-4E1A-8455-F91261C45BD2}">
      <dgm:prSet/>
      <dgm:spPr/>
      <dgm:t>
        <a:bodyPr/>
        <a:lstStyle/>
        <a:p>
          <a:pPr algn="just"/>
          <a:endParaRPr lang="it-IT"/>
        </a:p>
      </dgm:t>
    </dgm:pt>
    <dgm:pt modelId="{B4DF28FC-9D61-4E4C-B682-FCF7E8B0D8AD}" type="sibTrans" cxnId="{852F2719-8A27-4E1A-8455-F91261C45BD2}">
      <dgm:prSet/>
      <dgm:spPr/>
      <dgm:t>
        <a:bodyPr/>
        <a:lstStyle/>
        <a:p>
          <a:pPr algn="just"/>
          <a:endParaRPr lang="it-IT"/>
        </a:p>
      </dgm:t>
    </dgm:pt>
    <dgm:pt modelId="{CD603824-22C9-4E28-80A7-30667D37697F}" type="pres">
      <dgm:prSet presAssocID="{229DCC4C-2316-4ABD-832F-3AC0ED5629E3}" presName="outerComposite" presStyleCnt="0">
        <dgm:presLayoutVars>
          <dgm:chMax val="5"/>
          <dgm:dir/>
          <dgm:resizeHandles val="exact"/>
        </dgm:presLayoutVars>
      </dgm:prSet>
      <dgm:spPr/>
    </dgm:pt>
    <dgm:pt modelId="{217CE1B5-B9B5-4A34-B1DB-A164171F7404}" type="pres">
      <dgm:prSet presAssocID="{229DCC4C-2316-4ABD-832F-3AC0ED5629E3}" presName="dummyMaxCanvas" presStyleCnt="0">
        <dgm:presLayoutVars/>
      </dgm:prSet>
      <dgm:spPr/>
    </dgm:pt>
    <dgm:pt modelId="{379EFF7A-16DD-4968-8C34-2DBDDF55D47B}" type="pres">
      <dgm:prSet presAssocID="{229DCC4C-2316-4ABD-832F-3AC0ED5629E3}" presName="TwoNodes_1" presStyleLbl="node1" presStyleIdx="0" presStyleCnt="2">
        <dgm:presLayoutVars>
          <dgm:bulletEnabled val="1"/>
        </dgm:presLayoutVars>
      </dgm:prSet>
      <dgm:spPr/>
    </dgm:pt>
    <dgm:pt modelId="{B64CA3E7-8F18-410D-AAD3-F2EDF4068B11}" type="pres">
      <dgm:prSet presAssocID="{229DCC4C-2316-4ABD-832F-3AC0ED5629E3}" presName="TwoNodes_2" presStyleLbl="node1" presStyleIdx="1" presStyleCnt="2">
        <dgm:presLayoutVars>
          <dgm:bulletEnabled val="1"/>
        </dgm:presLayoutVars>
      </dgm:prSet>
      <dgm:spPr/>
    </dgm:pt>
    <dgm:pt modelId="{C088C134-0FD3-45F4-993A-A1189DB05B95}" type="pres">
      <dgm:prSet presAssocID="{229DCC4C-2316-4ABD-832F-3AC0ED5629E3}" presName="TwoConn_1-2" presStyleLbl="fgAccFollowNode1" presStyleIdx="0" presStyleCnt="1">
        <dgm:presLayoutVars>
          <dgm:bulletEnabled val="1"/>
        </dgm:presLayoutVars>
      </dgm:prSet>
      <dgm:spPr/>
    </dgm:pt>
    <dgm:pt modelId="{3CB6160D-3CBF-412F-BD55-95B5AF72FCC4}" type="pres">
      <dgm:prSet presAssocID="{229DCC4C-2316-4ABD-832F-3AC0ED5629E3}" presName="TwoNodes_1_text" presStyleLbl="node1" presStyleIdx="1" presStyleCnt="2">
        <dgm:presLayoutVars>
          <dgm:bulletEnabled val="1"/>
        </dgm:presLayoutVars>
      </dgm:prSet>
      <dgm:spPr/>
    </dgm:pt>
    <dgm:pt modelId="{AA83556C-7C65-485D-A93C-055759666916}" type="pres">
      <dgm:prSet presAssocID="{229DCC4C-2316-4ABD-832F-3AC0ED5629E3}" presName="TwoNodes_2_text" presStyleLbl="node1" presStyleIdx="1" presStyleCnt="2">
        <dgm:presLayoutVars>
          <dgm:bulletEnabled val="1"/>
        </dgm:presLayoutVars>
      </dgm:prSet>
      <dgm:spPr/>
    </dgm:pt>
  </dgm:ptLst>
  <dgm:cxnLst>
    <dgm:cxn modelId="{852F2719-8A27-4E1A-8455-F91261C45BD2}" srcId="{229DCC4C-2316-4ABD-832F-3AC0ED5629E3}" destId="{83506477-975F-4535-9DF4-1E93396B6558}" srcOrd="1" destOrd="0" parTransId="{9F05E8CF-37E1-4FEC-A47B-D0A13F48C95B}" sibTransId="{B4DF28FC-9D61-4E4C-B682-FCF7E8B0D8AD}"/>
    <dgm:cxn modelId="{92DDDB3A-2F76-46D9-AC8B-25061460AD63}" type="presOf" srcId="{2B16B911-70E2-43E9-8893-19C3FF92B350}" destId="{3CB6160D-3CBF-412F-BD55-95B5AF72FCC4}" srcOrd="1" destOrd="0" presId="urn:microsoft.com/office/officeart/2005/8/layout/vProcess5"/>
    <dgm:cxn modelId="{8CD6523D-9480-4EDE-924D-6F5E15996AA0}" type="presOf" srcId="{83506477-975F-4535-9DF4-1E93396B6558}" destId="{AA83556C-7C65-485D-A93C-055759666916}" srcOrd="1" destOrd="0" presId="urn:microsoft.com/office/officeart/2005/8/layout/vProcess5"/>
    <dgm:cxn modelId="{45C4157A-5FB9-42F5-80A7-6937148D9BAB}" type="presOf" srcId="{08B672C0-DA66-4811-8AFB-D0F7972ECB7D}" destId="{C088C134-0FD3-45F4-993A-A1189DB05B95}" srcOrd="0" destOrd="0" presId="urn:microsoft.com/office/officeart/2005/8/layout/vProcess5"/>
    <dgm:cxn modelId="{A0D17F7D-C9ED-429E-A10B-DB8432EB484D}" type="presOf" srcId="{229DCC4C-2316-4ABD-832F-3AC0ED5629E3}" destId="{CD603824-22C9-4E28-80A7-30667D37697F}" srcOrd="0" destOrd="0" presId="urn:microsoft.com/office/officeart/2005/8/layout/vProcess5"/>
    <dgm:cxn modelId="{459F7B97-AD75-42BB-AA8A-1F8D3CEC9EA9}" type="presOf" srcId="{2B16B911-70E2-43E9-8893-19C3FF92B350}" destId="{379EFF7A-16DD-4968-8C34-2DBDDF55D47B}" srcOrd="0" destOrd="0" presId="urn:microsoft.com/office/officeart/2005/8/layout/vProcess5"/>
    <dgm:cxn modelId="{3BC993A1-891D-4E91-BB01-7BD8D2C05455}" srcId="{229DCC4C-2316-4ABD-832F-3AC0ED5629E3}" destId="{2B16B911-70E2-43E9-8893-19C3FF92B350}" srcOrd="0" destOrd="0" parTransId="{0B3EED78-2C4A-4D70-AFC5-D7B42C6AE574}" sibTransId="{08B672C0-DA66-4811-8AFB-D0F7972ECB7D}"/>
    <dgm:cxn modelId="{A7E726CD-7DBC-4CAA-B71F-C86D7D6D24CF}" type="presOf" srcId="{83506477-975F-4535-9DF4-1E93396B6558}" destId="{B64CA3E7-8F18-410D-AAD3-F2EDF4068B11}" srcOrd="0" destOrd="0" presId="urn:microsoft.com/office/officeart/2005/8/layout/vProcess5"/>
    <dgm:cxn modelId="{33D45664-972B-461C-81E3-919F43DE1D9B}" type="presParOf" srcId="{CD603824-22C9-4E28-80A7-30667D37697F}" destId="{217CE1B5-B9B5-4A34-B1DB-A164171F7404}" srcOrd="0" destOrd="0" presId="urn:microsoft.com/office/officeart/2005/8/layout/vProcess5"/>
    <dgm:cxn modelId="{FE76C487-F6E3-4D99-B23D-1B450B44B8BB}" type="presParOf" srcId="{CD603824-22C9-4E28-80A7-30667D37697F}" destId="{379EFF7A-16DD-4968-8C34-2DBDDF55D47B}" srcOrd="1" destOrd="0" presId="urn:microsoft.com/office/officeart/2005/8/layout/vProcess5"/>
    <dgm:cxn modelId="{8FAE7372-1EE2-4E03-9CE5-B7042553A78F}" type="presParOf" srcId="{CD603824-22C9-4E28-80A7-30667D37697F}" destId="{B64CA3E7-8F18-410D-AAD3-F2EDF4068B11}" srcOrd="2" destOrd="0" presId="urn:microsoft.com/office/officeart/2005/8/layout/vProcess5"/>
    <dgm:cxn modelId="{EC91400B-4EE0-4C2F-AFDA-5EB92880DCED}" type="presParOf" srcId="{CD603824-22C9-4E28-80A7-30667D37697F}" destId="{C088C134-0FD3-45F4-993A-A1189DB05B95}" srcOrd="3" destOrd="0" presId="urn:microsoft.com/office/officeart/2005/8/layout/vProcess5"/>
    <dgm:cxn modelId="{55DB3289-D8A5-4E63-8909-2039F0CB0626}" type="presParOf" srcId="{CD603824-22C9-4E28-80A7-30667D37697F}" destId="{3CB6160D-3CBF-412F-BD55-95B5AF72FCC4}" srcOrd="4" destOrd="0" presId="urn:microsoft.com/office/officeart/2005/8/layout/vProcess5"/>
    <dgm:cxn modelId="{C281E8CD-8CD2-4A93-9798-892DB0901854}" type="presParOf" srcId="{CD603824-22C9-4E28-80A7-30667D37697F}" destId="{AA83556C-7C65-485D-A93C-055759666916}"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0FD0D87-F191-499B-95DD-DDA087AFDC81}" type="doc">
      <dgm:prSet loTypeId="urn:microsoft.com/office/officeart/2005/8/layout/list1" loCatId="list" qsTypeId="urn:microsoft.com/office/officeart/2005/8/quickstyle/3d4" qsCatId="3D" csTypeId="urn:microsoft.com/office/officeart/2005/8/colors/accent1_4" csCatId="accent1" phldr="1"/>
      <dgm:spPr/>
      <dgm:t>
        <a:bodyPr/>
        <a:lstStyle/>
        <a:p>
          <a:endParaRPr lang="it-IT"/>
        </a:p>
      </dgm:t>
    </dgm:pt>
    <dgm:pt modelId="{5F0FDA17-D3AF-40ED-89EE-9BE12C9CA700}">
      <dgm:prSet phldrT="[Testo]" custT="1"/>
      <dgm:spPr/>
      <dgm:t>
        <a:bodyPr/>
        <a:lstStyle/>
        <a:p>
          <a:pPr algn="just"/>
          <a:r>
            <a:rPr lang="it-IT" sz="2000">
              <a:solidFill>
                <a:schemeClr val="tx1"/>
              </a:solidFill>
              <a:latin typeface="Times New Roman" panose="02020603050405020304" pitchFamily="18" charset="0"/>
              <a:cs typeface="Times New Roman" panose="02020603050405020304" pitchFamily="18" charset="0"/>
            </a:rPr>
            <a:t>1. il disegno (design) degli ambienti di apprendimento fisici e virtuali</a:t>
          </a:r>
        </a:p>
      </dgm:t>
    </dgm:pt>
    <dgm:pt modelId="{CBDFC4DC-B6E7-41EF-A9D1-11D64800E6B4}" type="parTrans" cxnId="{DB463844-8668-4D46-B7AD-EFF81776EB68}">
      <dgm:prSet/>
      <dgm:spPr/>
      <dgm:t>
        <a:bodyPr/>
        <a:lstStyle/>
        <a:p>
          <a:pPr algn="just"/>
          <a:endParaRPr lang="it-IT" sz="7200">
            <a:solidFill>
              <a:schemeClr val="tx1"/>
            </a:solidFill>
            <a:latin typeface="Times New Roman" panose="02020603050405020304" pitchFamily="18" charset="0"/>
            <a:cs typeface="Times New Roman" panose="02020603050405020304" pitchFamily="18" charset="0"/>
          </a:endParaRPr>
        </a:p>
      </dgm:t>
    </dgm:pt>
    <dgm:pt modelId="{709733C0-85AD-4E7B-A269-ECD36C8C2D1E}" type="sibTrans" cxnId="{DB463844-8668-4D46-B7AD-EFF81776EB68}">
      <dgm:prSet/>
      <dgm:spPr/>
      <dgm:t>
        <a:bodyPr/>
        <a:lstStyle/>
        <a:p>
          <a:pPr algn="just"/>
          <a:endParaRPr lang="it-IT" sz="7200">
            <a:solidFill>
              <a:schemeClr val="tx1"/>
            </a:solidFill>
            <a:latin typeface="Times New Roman" panose="02020603050405020304" pitchFamily="18" charset="0"/>
            <a:cs typeface="Times New Roman" panose="02020603050405020304" pitchFamily="18" charset="0"/>
          </a:endParaRPr>
        </a:p>
      </dgm:t>
    </dgm:pt>
    <dgm:pt modelId="{4821BC6D-F73C-47EB-9EF6-8AF10B4622FD}">
      <dgm:prSet custT="1"/>
      <dgm:spPr/>
      <dgm:t>
        <a:bodyPr/>
        <a:lstStyle/>
        <a:p>
          <a:pPr algn="just"/>
          <a:r>
            <a:rPr lang="it-IT" sz="2000">
              <a:solidFill>
                <a:schemeClr val="tx1"/>
              </a:solidFill>
              <a:latin typeface="Times New Roman" panose="02020603050405020304" pitchFamily="18" charset="0"/>
              <a:cs typeface="Times New Roman" panose="02020603050405020304" pitchFamily="18" charset="0"/>
            </a:rPr>
            <a:t>2. la progettazione didattica basata su pedagogie innovative adeguate ai nuovi    ambienti e l’aggiornamento degli strumenti di pianificazione</a:t>
          </a:r>
          <a:endParaRPr lang="it-IT" sz="2000" dirty="0">
            <a:solidFill>
              <a:schemeClr val="tx1"/>
            </a:solidFill>
            <a:latin typeface="Times New Roman" panose="02020603050405020304" pitchFamily="18" charset="0"/>
            <a:cs typeface="Times New Roman" panose="02020603050405020304" pitchFamily="18" charset="0"/>
          </a:endParaRPr>
        </a:p>
      </dgm:t>
    </dgm:pt>
    <dgm:pt modelId="{6FE68128-2965-4D98-B963-E941C7CF1996}" type="parTrans" cxnId="{AC9B637B-8B29-4EA3-80C6-169C98B33A49}">
      <dgm:prSet/>
      <dgm:spPr/>
      <dgm:t>
        <a:bodyPr/>
        <a:lstStyle/>
        <a:p>
          <a:pPr algn="just"/>
          <a:endParaRPr lang="it-IT" sz="7200">
            <a:solidFill>
              <a:schemeClr val="tx1"/>
            </a:solidFill>
            <a:latin typeface="Times New Roman" panose="02020603050405020304" pitchFamily="18" charset="0"/>
            <a:cs typeface="Times New Roman" panose="02020603050405020304" pitchFamily="18" charset="0"/>
          </a:endParaRPr>
        </a:p>
      </dgm:t>
    </dgm:pt>
    <dgm:pt modelId="{1EF982FA-BA02-4D0B-BA40-89956AD45ECC}" type="sibTrans" cxnId="{AC9B637B-8B29-4EA3-80C6-169C98B33A49}">
      <dgm:prSet/>
      <dgm:spPr/>
      <dgm:t>
        <a:bodyPr/>
        <a:lstStyle/>
        <a:p>
          <a:pPr algn="just"/>
          <a:endParaRPr lang="it-IT" sz="7200">
            <a:solidFill>
              <a:schemeClr val="tx1"/>
            </a:solidFill>
            <a:latin typeface="Times New Roman" panose="02020603050405020304" pitchFamily="18" charset="0"/>
            <a:cs typeface="Times New Roman" panose="02020603050405020304" pitchFamily="18" charset="0"/>
          </a:endParaRPr>
        </a:p>
      </dgm:t>
    </dgm:pt>
    <dgm:pt modelId="{8DB14E37-FE12-4A6F-A500-F4AEBD442EF8}">
      <dgm:prSet custT="1"/>
      <dgm:spPr/>
      <dgm:t>
        <a:bodyPr/>
        <a:lstStyle/>
        <a:p>
          <a:pPr algn="just"/>
          <a:r>
            <a:rPr lang="it-IT" sz="2000">
              <a:solidFill>
                <a:schemeClr val="tx1"/>
              </a:solidFill>
              <a:latin typeface="Times New Roman" panose="02020603050405020304" pitchFamily="18" charset="0"/>
              <a:cs typeface="Times New Roman" panose="02020603050405020304" pitchFamily="18" charset="0"/>
            </a:rPr>
            <a:t>3. la previsione delle misure di accompagnamento per l’utilizzo efficace dei nuovi spazi didattici </a:t>
          </a:r>
        </a:p>
      </dgm:t>
    </dgm:pt>
    <dgm:pt modelId="{25534D0C-313F-43D3-8996-05B497498A0C}" type="parTrans" cxnId="{8BEF026B-16FC-4028-AD52-940A5218F045}">
      <dgm:prSet/>
      <dgm:spPr/>
      <dgm:t>
        <a:bodyPr/>
        <a:lstStyle/>
        <a:p>
          <a:pPr algn="just"/>
          <a:endParaRPr lang="it-IT" sz="7200">
            <a:solidFill>
              <a:schemeClr val="tx1"/>
            </a:solidFill>
            <a:latin typeface="Times New Roman" panose="02020603050405020304" pitchFamily="18" charset="0"/>
            <a:cs typeface="Times New Roman" panose="02020603050405020304" pitchFamily="18" charset="0"/>
          </a:endParaRPr>
        </a:p>
      </dgm:t>
    </dgm:pt>
    <dgm:pt modelId="{7DA95E18-3D74-4B25-91D8-7510036DA1ED}" type="sibTrans" cxnId="{8BEF026B-16FC-4028-AD52-940A5218F045}">
      <dgm:prSet/>
      <dgm:spPr/>
      <dgm:t>
        <a:bodyPr/>
        <a:lstStyle/>
        <a:p>
          <a:pPr algn="just"/>
          <a:endParaRPr lang="it-IT" sz="7200">
            <a:solidFill>
              <a:schemeClr val="tx1"/>
            </a:solidFill>
            <a:latin typeface="Times New Roman" panose="02020603050405020304" pitchFamily="18" charset="0"/>
            <a:cs typeface="Times New Roman" panose="02020603050405020304" pitchFamily="18" charset="0"/>
          </a:endParaRPr>
        </a:p>
      </dgm:t>
    </dgm:pt>
    <dgm:pt modelId="{811D9C98-D121-4FC4-925F-405A3A0B644E}" type="pres">
      <dgm:prSet presAssocID="{80FD0D87-F191-499B-95DD-DDA087AFDC81}" presName="linear" presStyleCnt="0">
        <dgm:presLayoutVars>
          <dgm:dir/>
          <dgm:animLvl val="lvl"/>
          <dgm:resizeHandles val="exact"/>
        </dgm:presLayoutVars>
      </dgm:prSet>
      <dgm:spPr/>
    </dgm:pt>
    <dgm:pt modelId="{9D920FEC-6011-4BA1-947A-769BB1FA5681}" type="pres">
      <dgm:prSet presAssocID="{5F0FDA17-D3AF-40ED-89EE-9BE12C9CA700}" presName="parentLin" presStyleCnt="0"/>
      <dgm:spPr/>
    </dgm:pt>
    <dgm:pt modelId="{AFD8D87F-0CBC-4F8A-9C60-E54FE62AB498}" type="pres">
      <dgm:prSet presAssocID="{5F0FDA17-D3AF-40ED-89EE-9BE12C9CA700}" presName="parentLeftMargin" presStyleLbl="node1" presStyleIdx="0" presStyleCnt="3"/>
      <dgm:spPr/>
    </dgm:pt>
    <dgm:pt modelId="{E6E8F871-3A08-4006-8AA6-8AB191C1A1E1}" type="pres">
      <dgm:prSet presAssocID="{5F0FDA17-D3AF-40ED-89EE-9BE12C9CA700}" presName="parentText" presStyleLbl="node1" presStyleIdx="0" presStyleCnt="3" custScaleX="123710">
        <dgm:presLayoutVars>
          <dgm:chMax val="0"/>
          <dgm:bulletEnabled val="1"/>
        </dgm:presLayoutVars>
      </dgm:prSet>
      <dgm:spPr/>
    </dgm:pt>
    <dgm:pt modelId="{A60737C7-593F-4BFF-AE5B-C310C2C134AC}" type="pres">
      <dgm:prSet presAssocID="{5F0FDA17-D3AF-40ED-89EE-9BE12C9CA700}" presName="negativeSpace" presStyleCnt="0"/>
      <dgm:spPr/>
    </dgm:pt>
    <dgm:pt modelId="{E76CF441-854F-435C-9E32-E529E917D213}" type="pres">
      <dgm:prSet presAssocID="{5F0FDA17-D3AF-40ED-89EE-9BE12C9CA700}" presName="childText" presStyleLbl="conFgAcc1" presStyleIdx="0" presStyleCnt="3">
        <dgm:presLayoutVars>
          <dgm:bulletEnabled val="1"/>
        </dgm:presLayoutVars>
      </dgm:prSet>
      <dgm:spPr/>
    </dgm:pt>
    <dgm:pt modelId="{53242924-981D-4CA8-8F9E-D36AD9A10FBB}" type="pres">
      <dgm:prSet presAssocID="{709733C0-85AD-4E7B-A269-ECD36C8C2D1E}" presName="spaceBetweenRectangles" presStyleCnt="0"/>
      <dgm:spPr/>
    </dgm:pt>
    <dgm:pt modelId="{35BDAE3B-E00A-4420-80CA-CF8A1138A917}" type="pres">
      <dgm:prSet presAssocID="{4821BC6D-F73C-47EB-9EF6-8AF10B4622FD}" presName="parentLin" presStyleCnt="0"/>
      <dgm:spPr/>
    </dgm:pt>
    <dgm:pt modelId="{41C4DE37-3A57-49A8-B5E7-385F387009F9}" type="pres">
      <dgm:prSet presAssocID="{4821BC6D-F73C-47EB-9EF6-8AF10B4622FD}" presName="parentLeftMargin" presStyleLbl="node1" presStyleIdx="0" presStyleCnt="3"/>
      <dgm:spPr/>
    </dgm:pt>
    <dgm:pt modelId="{589C696C-6224-4245-B32A-A222026E38B9}" type="pres">
      <dgm:prSet presAssocID="{4821BC6D-F73C-47EB-9EF6-8AF10B4622FD}" presName="parentText" presStyleLbl="node1" presStyleIdx="1" presStyleCnt="3" custScaleX="124052">
        <dgm:presLayoutVars>
          <dgm:chMax val="0"/>
          <dgm:bulletEnabled val="1"/>
        </dgm:presLayoutVars>
      </dgm:prSet>
      <dgm:spPr/>
    </dgm:pt>
    <dgm:pt modelId="{E9D4B7FA-481D-4EED-90B5-84C68D7F1C1D}" type="pres">
      <dgm:prSet presAssocID="{4821BC6D-F73C-47EB-9EF6-8AF10B4622FD}" presName="negativeSpace" presStyleCnt="0"/>
      <dgm:spPr/>
    </dgm:pt>
    <dgm:pt modelId="{C2E39AC2-6BF3-4FE3-9989-1C3C6425AE77}" type="pres">
      <dgm:prSet presAssocID="{4821BC6D-F73C-47EB-9EF6-8AF10B4622FD}" presName="childText" presStyleLbl="conFgAcc1" presStyleIdx="1" presStyleCnt="3">
        <dgm:presLayoutVars>
          <dgm:bulletEnabled val="1"/>
        </dgm:presLayoutVars>
      </dgm:prSet>
      <dgm:spPr/>
    </dgm:pt>
    <dgm:pt modelId="{7CAF00AE-6438-4044-8905-361FFCA305AB}" type="pres">
      <dgm:prSet presAssocID="{1EF982FA-BA02-4D0B-BA40-89956AD45ECC}" presName="spaceBetweenRectangles" presStyleCnt="0"/>
      <dgm:spPr/>
    </dgm:pt>
    <dgm:pt modelId="{F1F368AE-67B0-4C64-8C85-A6D69AF47811}" type="pres">
      <dgm:prSet presAssocID="{8DB14E37-FE12-4A6F-A500-F4AEBD442EF8}" presName="parentLin" presStyleCnt="0"/>
      <dgm:spPr/>
    </dgm:pt>
    <dgm:pt modelId="{5B58BDD3-1B2F-404D-86E3-E9975271F431}" type="pres">
      <dgm:prSet presAssocID="{8DB14E37-FE12-4A6F-A500-F4AEBD442EF8}" presName="parentLeftMargin" presStyleLbl="node1" presStyleIdx="1" presStyleCnt="3"/>
      <dgm:spPr/>
    </dgm:pt>
    <dgm:pt modelId="{2F0CCFBB-C4EF-47E7-B3F8-37F91C7C4292}" type="pres">
      <dgm:prSet presAssocID="{8DB14E37-FE12-4A6F-A500-F4AEBD442EF8}" presName="parentText" presStyleLbl="node1" presStyleIdx="2" presStyleCnt="3" custScaleX="124430">
        <dgm:presLayoutVars>
          <dgm:chMax val="0"/>
          <dgm:bulletEnabled val="1"/>
        </dgm:presLayoutVars>
      </dgm:prSet>
      <dgm:spPr/>
    </dgm:pt>
    <dgm:pt modelId="{47100D54-F6D0-41FC-994A-E6A6D6DF80DC}" type="pres">
      <dgm:prSet presAssocID="{8DB14E37-FE12-4A6F-A500-F4AEBD442EF8}" presName="negativeSpace" presStyleCnt="0"/>
      <dgm:spPr/>
    </dgm:pt>
    <dgm:pt modelId="{507CBF2C-9745-46CE-9F12-7E8E1E2C95D6}" type="pres">
      <dgm:prSet presAssocID="{8DB14E37-FE12-4A6F-A500-F4AEBD442EF8}" presName="childText" presStyleLbl="conFgAcc1" presStyleIdx="2" presStyleCnt="3">
        <dgm:presLayoutVars>
          <dgm:bulletEnabled val="1"/>
        </dgm:presLayoutVars>
      </dgm:prSet>
      <dgm:spPr/>
    </dgm:pt>
  </dgm:ptLst>
  <dgm:cxnLst>
    <dgm:cxn modelId="{9E10843F-76B4-4F68-B545-7A36574D4103}" type="presOf" srcId="{5F0FDA17-D3AF-40ED-89EE-9BE12C9CA700}" destId="{AFD8D87F-0CBC-4F8A-9C60-E54FE62AB498}" srcOrd="0" destOrd="0" presId="urn:microsoft.com/office/officeart/2005/8/layout/list1"/>
    <dgm:cxn modelId="{C79EEA60-D258-4245-83E7-0FE31FEB1636}" type="presOf" srcId="{8DB14E37-FE12-4A6F-A500-F4AEBD442EF8}" destId="{5B58BDD3-1B2F-404D-86E3-E9975271F431}" srcOrd="0" destOrd="0" presId="urn:microsoft.com/office/officeart/2005/8/layout/list1"/>
    <dgm:cxn modelId="{DB463844-8668-4D46-B7AD-EFF81776EB68}" srcId="{80FD0D87-F191-499B-95DD-DDA087AFDC81}" destId="{5F0FDA17-D3AF-40ED-89EE-9BE12C9CA700}" srcOrd="0" destOrd="0" parTransId="{CBDFC4DC-B6E7-41EF-A9D1-11D64800E6B4}" sibTransId="{709733C0-85AD-4E7B-A269-ECD36C8C2D1E}"/>
    <dgm:cxn modelId="{8BEF026B-16FC-4028-AD52-940A5218F045}" srcId="{80FD0D87-F191-499B-95DD-DDA087AFDC81}" destId="{8DB14E37-FE12-4A6F-A500-F4AEBD442EF8}" srcOrd="2" destOrd="0" parTransId="{25534D0C-313F-43D3-8996-05B497498A0C}" sibTransId="{7DA95E18-3D74-4B25-91D8-7510036DA1ED}"/>
    <dgm:cxn modelId="{239D0F4E-7CAF-4E79-92CF-ADD9C53B8F12}" type="presOf" srcId="{8DB14E37-FE12-4A6F-A500-F4AEBD442EF8}" destId="{2F0CCFBB-C4EF-47E7-B3F8-37F91C7C4292}" srcOrd="1" destOrd="0" presId="urn:microsoft.com/office/officeart/2005/8/layout/list1"/>
    <dgm:cxn modelId="{AC9B637B-8B29-4EA3-80C6-169C98B33A49}" srcId="{80FD0D87-F191-499B-95DD-DDA087AFDC81}" destId="{4821BC6D-F73C-47EB-9EF6-8AF10B4622FD}" srcOrd="1" destOrd="0" parTransId="{6FE68128-2965-4D98-B963-E941C7CF1996}" sibTransId="{1EF982FA-BA02-4D0B-BA40-89956AD45ECC}"/>
    <dgm:cxn modelId="{1121FA8E-E014-47C1-A598-B95A021C981A}" type="presOf" srcId="{4821BC6D-F73C-47EB-9EF6-8AF10B4622FD}" destId="{589C696C-6224-4245-B32A-A222026E38B9}" srcOrd="1" destOrd="0" presId="urn:microsoft.com/office/officeart/2005/8/layout/list1"/>
    <dgm:cxn modelId="{E3827BB1-3870-41E9-9B4C-2629923D8D15}" type="presOf" srcId="{80FD0D87-F191-499B-95DD-DDA087AFDC81}" destId="{811D9C98-D121-4FC4-925F-405A3A0B644E}" srcOrd="0" destOrd="0" presId="urn:microsoft.com/office/officeart/2005/8/layout/list1"/>
    <dgm:cxn modelId="{932F99DE-FF7E-44CC-82F0-AC64978D8741}" type="presOf" srcId="{4821BC6D-F73C-47EB-9EF6-8AF10B4622FD}" destId="{41C4DE37-3A57-49A8-B5E7-385F387009F9}" srcOrd="0" destOrd="0" presId="urn:microsoft.com/office/officeart/2005/8/layout/list1"/>
    <dgm:cxn modelId="{EB5330F5-68EF-43EC-BD91-A03B6A36BD3A}" type="presOf" srcId="{5F0FDA17-D3AF-40ED-89EE-9BE12C9CA700}" destId="{E6E8F871-3A08-4006-8AA6-8AB191C1A1E1}" srcOrd="1" destOrd="0" presId="urn:microsoft.com/office/officeart/2005/8/layout/list1"/>
    <dgm:cxn modelId="{AB8115CA-14B3-4167-B6CD-2CD0B05CF8BC}" type="presParOf" srcId="{811D9C98-D121-4FC4-925F-405A3A0B644E}" destId="{9D920FEC-6011-4BA1-947A-769BB1FA5681}" srcOrd="0" destOrd="0" presId="urn:microsoft.com/office/officeart/2005/8/layout/list1"/>
    <dgm:cxn modelId="{7D14BBFF-B67C-4786-B3D9-F327333BBEDD}" type="presParOf" srcId="{9D920FEC-6011-4BA1-947A-769BB1FA5681}" destId="{AFD8D87F-0CBC-4F8A-9C60-E54FE62AB498}" srcOrd="0" destOrd="0" presId="urn:microsoft.com/office/officeart/2005/8/layout/list1"/>
    <dgm:cxn modelId="{33956B00-B35C-46B8-95CB-9A49E2FDFF6D}" type="presParOf" srcId="{9D920FEC-6011-4BA1-947A-769BB1FA5681}" destId="{E6E8F871-3A08-4006-8AA6-8AB191C1A1E1}" srcOrd="1" destOrd="0" presId="urn:microsoft.com/office/officeart/2005/8/layout/list1"/>
    <dgm:cxn modelId="{4D6BB1C6-7A62-4376-87FB-55353F9A956B}" type="presParOf" srcId="{811D9C98-D121-4FC4-925F-405A3A0B644E}" destId="{A60737C7-593F-4BFF-AE5B-C310C2C134AC}" srcOrd="1" destOrd="0" presId="urn:microsoft.com/office/officeart/2005/8/layout/list1"/>
    <dgm:cxn modelId="{1CD1F7F2-25C9-42F4-AB9B-4F3CFC873DAD}" type="presParOf" srcId="{811D9C98-D121-4FC4-925F-405A3A0B644E}" destId="{E76CF441-854F-435C-9E32-E529E917D213}" srcOrd="2" destOrd="0" presId="urn:microsoft.com/office/officeart/2005/8/layout/list1"/>
    <dgm:cxn modelId="{E5DCE9AB-CDB7-49B7-8A2D-4AD3DEE1675F}" type="presParOf" srcId="{811D9C98-D121-4FC4-925F-405A3A0B644E}" destId="{53242924-981D-4CA8-8F9E-D36AD9A10FBB}" srcOrd="3" destOrd="0" presId="urn:microsoft.com/office/officeart/2005/8/layout/list1"/>
    <dgm:cxn modelId="{E24C2987-5893-4790-9D76-A6E0781E8F04}" type="presParOf" srcId="{811D9C98-D121-4FC4-925F-405A3A0B644E}" destId="{35BDAE3B-E00A-4420-80CA-CF8A1138A917}" srcOrd="4" destOrd="0" presId="urn:microsoft.com/office/officeart/2005/8/layout/list1"/>
    <dgm:cxn modelId="{6F19C48C-9453-488D-946C-C252A3D97108}" type="presParOf" srcId="{35BDAE3B-E00A-4420-80CA-CF8A1138A917}" destId="{41C4DE37-3A57-49A8-B5E7-385F387009F9}" srcOrd="0" destOrd="0" presId="urn:microsoft.com/office/officeart/2005/8/layout/list1"/>
    <dgm:cxn modelId="{38D96331-E39A-42F1-AFC2-D7F8B9B487C4}" type="presParOf" srcId="{35BDAE3B-E00A-4420-80CA-CF8A1138A917}" destId="{589C696C-6224-4245-B32A-A222026E38B9}" srcOrd="1" destOrd="0" presId="urn:microsoft.com/office/officeart/2005/8/layout/list1"/>
    <dgm:cxn modelId="{762B284F-3282-42CE-BDAE-83B10935C24A}" type="presParOf" srcId="{811D9C98-D121-4FC4-925F-405A3A0B644E}" destId="{E9D4B7FA-481D-4EED-90B5-84C68D7F1C1D}" srcOrd="5" destOrd="0" presId="urn:microsoft.com/office/officeart/2005/8/layout/list1"/>
    <dgm:cxn modelId="{40BC91A9-08F6-4C00-B4EE-FA70C39CF4E5}" type="presParOf" srcId="{811D9C98-D121-4FC4-925F-405A3A0B644E}" destId="{C2E39AC2-6BF3-4FE3-9989-1C3C6425AE77}" srcOrd="6" destOrd="0" presId="urn:microsoft.com/office/officeart/2005/8/layout/list1"/>
    <dgm:cxn modelId="{19D89DF5-A746-41F0-9B92-7BB9FF86A0B6}" type="presParOf" srcId="{811D9C98-D121-4FC4-925F-405A3A0B644E}" destId="{7CAF00AE-6438-4044-8905-361FFCA305AB}" srcOrd="7" destOrd="0" presId="urn:microsoft.com/office/officeart/2005/8/layout/list1"/>
    <dgm:cxn modelId="{C1C0633A-31E1-4E0E-9DFA-99B9B53542B4}" type="presParOf" srcId="{811D9C98-D121-4FC4-925F-405A3A0B644E}" destId="{F1F368AE-67B0-4C64-8C85-A6D69AF47811}" srcOrd="8" destOrd="0" presId="urn:microsoft.com/office/officeart/2005/8/layout/list1"/>
    <dgm:cxn modelId="{A8DDA8A3-A501-4756-973C-5016C993BA7A}" type="presParOf" srcId="{F1F368AE-67B0-4C64-8C85-A6D69AF47811}" destId="{5B58BDD3-1B2F-404D-86E3-E9975271F431}" srcOrd="0" destOrd="0" presId="urn:microsoft.com/office/officeart/2005/8/layout/list1"/>
    <dgm:cxn modelId="{55A2C7C5-9905-431A-938E-6C13B2442724}" type="presParOf" srcId="{F1F368AE-67B0-4C64-8C85-A6D69AF47811}" destId="{2F0CCFBB-C4EF-47E7-B3F8-37F91C7C4292}" srcOrd="1" destOrd="0" presId="urn:microsoft.com/office/officeart/2005/8/layout/list1"/>
    <dgm:cxn modelId="{2AB535AC-E2B6-4471-9108-D22E1E27F6DD}" type="presParOf" srcId="{811D9C98-D121-4FC4-925F-405A3A0B644E}" destId="{47100D54-F6D0-41FC-994A-E6A6D6DF80DC}" srcOrd="9" destOrd="0" presId="urn:microsoft.com/office/officeart/2005/8/layout/list1"/>
    <dgm:cxn modelId="{5E0FD2F9-E7EE-4ECA-92F2-256C39147357}" type="presParOf" srcId="{811D9C98-D121-4FC4-925F-405A3A0B644E}" destId="{507CBF2C-9745-46CE-9F12-7E8E1E2C95D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0FD0D87-F191-499B-95DD-DDA087AFDC81}" type="doc">
      <dgm:prSet loTypeId="urn:microsoft.com/office/officeart/2005/8/layout/list1" loCatId="list" qsTypeId="urn:microsoft.com/office/officeart/2005/8/quickstyle/3d4" qsCatId="3D" csTypeId="urn:microsoft.com/office/officeart/2005/8/colors/accent1_4" csCatId="accent1" phldr="1"/>
      <dgm:spPr/>
      <dgm:t>
        <a:bodyPr/>
        <a:lstStyle/>
        <a:p>
          <a:endParaRPr lang="it-IT"/>
        </a:p>
      </dgm:t>
    </dgm:pt>
    <dgm:pt modelId="{5F0FDA17-D3AF-40ED-89EE-9BE12C9CA700}">
      <dgm:prSet phldrT="[Testo]" custT="1"/>
      <dgm:spPr/>
      <dgm:t>
        <a:bodyPr/>
        <a:lstStyle/>
        <a:p>
          <a:pPr algn="just"/>
          <a:r>
            <a:rPr lang="it-IT" sz="2400" dirty="0">
              <a:solidFill>
                <a:schemeClr val="tx1"/>
              </a:solidFill>
              <a:latin typeface="Times New Roman" panose="02020603050405020304" pitchFamily="18" charset="0"/>
              <a:cs typeface="Times New Roman" panose="02020603050405020304" pitchFamily="18" charset="0"/>
            </a:rPr>
            <a:t>1. il disegno (design) degli ambienti di apprendimento fisici e virtuali</a:t>
          </a:r>
        </a:p>
      </dgm:t>
    </dgm:pt>
    <dgm:pt modelId="{CBDFC4DC-B6E7-41EF-A9D1-11D64800E6B4}" type="parTrans" cxnId="{DB463844-8668-4D46-B7AD-EFF81776EB68}">
      <dgm:prSet/>
      <dgm:spPr/>
      <dgm:t>
        <a:bodyPr/>
        <a:lstStyle/>
        <a:p>
          <a:pPr algn="just"/>
          <a:endParaRPr lang="it-IT" sz="8000">
            <a:solidFill>
              <a:schemeClr val="tx1"/>
            </a:solidFill>
            <a:latin typeface="Times New Roman" panose="02020603050405020304" pitchFamily="18" charset="0"/>
            <a:cs typeface="Times New Roman" panose="02020603050405020304" pitchFamily="18" charset="0"/>
          </a:endParaRPr>
        </a:p>
      </dgm:t>
    </dgm:pt>
    <dgm:pt modelId="{709733C0-85AD-4E7B-A269-ECD36C8C2D1E}" type="sibTrans" cxnId="{DB463844-8668-4D46-B7AD-EFF81776EB68}">
      <dgm:prSet/>
      <dgm:spPr/>
      <dgm:t>
        <a:bodyPr/>
        <a:lstStyle/>
        <a:p>
          <a:pPr algn="just"/>
          <a:endParaRPr lang="it-IT" sz="8000">
            <a:solidFill>
              <a:schemeClr val="tx1"/>
            </a:solidFill>
            <a:latin typeface="Times New Roman" panose="02020603050405020304" pitchFamily="18" charset="0"/>
            <a:cs typeface="Times New Roman" panose="02020603050405020304" pitchFamily="18" charset="0"/>
          </a:endParaRPr>
        </a:p>
      </dgm:t>
    </dgm:pt>
    <dgm:pt modelId="{811D9C98-D121-4FC4-925F-405A3A0B644E}" type="pres">
      <dgm:prSet presAssocID="{80FD0D87-F191-499B-95DD-DDA087AFDC81}" presName="linear" presStyleCnt="0">
        <dgm:presLayoutVars>
          <dgm:dir/>
          <dgm:animLvl val="lvl"/>
          <dgm:resizeHandles val="exact"/>
        </dgm:presLayoutVars>
      </dgm:prSet>
      <dgm:spPr/>
    </dgm:pt>
    <dgm:pt modelId="{9D920FEC-6011-4BA1-947A-769BB1FA5681}" type="pres">
      <dgm:prSet presAssocID="{5F0FDA17-D3AF-40ED-89EE-9BE12C9CA700}" presName="parentLin" presStyleCnt="0"/>
      <dgm:spPr/>
    </dgm:pt>
    <dgm:pt modelId="{AFD8D87F-0CBC-4F8A-9C60-E54FE62AB498}" type="pres">
      <dgm:prSet presAssocID="{5F0FDA17-D3AF-40ED-89EE-9BE12C9CA700}" presName="parentLeftMargin" presStyleLbl="node1" presStyleIdx="0" presStyleCnt="1"/>
      <dgm:spPr/>
    </dgm:pt>
    <dgm:pt modelId="{E6E8F871-3A08-4006-8AA6-8AB191C1A1E1}" type="pres">
      <dgm:prSet presAssocID="{5F0FDA17-D3AF-40ED-89EE-9BE12C9CA700}" presName="parentText" presStyleLbl="node1" presStyleIdx="0" presStyleCnt="1" custScaleX="123710">
        <dgm:presLayoutVars>
          <dgm:chMax val="0"/>
          <dgm:bulletEnabled val="1"/>
        </dgm:presLayoutVars>
      </dgm:prSet>
      <dgm:spPr/>
    </dgm:pt>
    <dgm:pt modelId="{A60737C7-593F-4BFF-AE5B-C310C2C134AC}" type="pres">
      <dgm:prSet presAssocID="{5F0FDA17-D3AF-40ED-89EE-9BE12C9CA700}" presName="negativeSpace" presStyleCnt="0"/>
      <dgm:spPr/>
    </dgm:pt>
    <dgm:pt modelId="{E76CF441-854F-435C-9E32-E529E917D213}" type="pres">
      <dgm:prSet presAssocID="{5F0FDA17-D3AF-40ED-89EE-9BE12C9CA700}" presName="childText" presStyleLbl="conFgAcc1" presStyleIdx="0" presStyleCnt="1" custLinFactY="11944" custLinFactNeighborX="-449" custLinFactNeighborY="100000">
        <dgm:presLayoutVars>
          <dgm:bulletEnabled val="1"/>
        </dgm:presLayoutVars>
      </dgm:prSet>
      <dgm:spPr/>
    </dgm:pt>
  </dgm:ptLst>
  <dgm:cxnLst>
    <dgm:cxn modelId="{9E10843F-76B4-4F68-B545-7A36574D4103}" type="presOf" srcId="{5F0FDA17-D3AF-40ED-89EE-9BE12C9CA700}" destId="{AFD8D87F-0CBC-4F8A-9C60-E54FE62AB498}" srcOrd="0" destOrd="0" presId="urn:microsoft.com/office/officeart/2005/8/layout/list1"/>
    <dgm:cxn modelId="{DB463844-8668-4D46-B7AD-EFF81776EB68}" srcId="{80FD0D87-F191-499B-95DD-DDA087AFDC81}" destId="{5F0FDA17-D3AF-40ED-89EE-9BE12C9CA700}" srcOrd="0" destOrd="0" parTransId="{CBDFC4DC-B6E7-41EF-A9D1-11D64800E6B4}" sibTransId="{709733C0-85AD-4E7B-A269-ECD36C8C2D1E}"/>
    <dgm:cxn modelId="{E3827BB1-3870-41E9-9B4C-2629923D8D15}" type="presOf" srcId="{80FD0D87-F191-499B-95DD-DDA087AFDC81}" destId="{811D9C98-D121-4FC4-925F-405A3A0B644E}" srcOrd="0" destOrd="0" presId="urn:microsoft.com/office/officeart/2005/8/layout/list1"/>
    <dgm:cxn modelId="{EB5330F5-68EF-43EC-BD91-A03B6A36BD3A}" type="presOf" srcId="{5F0FDA17-D3AF-40ED-89EE-9BE12C9CA700}" destId="{E6E8F871-3A08-4006-8AA6-8AB191C1A1E1}" srcOrd="1" destOrd="0" presId="urn:microsoft.com/office/officeart/2005/8/layout/list1"/>
    <dgm:cxn modelId="{AB8115CA-14B3-4167-B6CD-2CD0B05CF8BC}" type="presParOf" srcId="{811D9C98-D121-4FC4-925F-405A3A0B644E}" destId="{9D920FEC-6011-4BA1-947A-769BB1FA5681}" srcOrd="0" destOrd="0" presId="urn:microsoft.com/office/officeart/2005/8/layout/list1"/>
    <dgm:cxn modelId="{7D14BBFF-B67C-4786-B3D9-F327333BBEDD}" type="presParOf" srcId="{9D920FEC-6011-4BA1-947A-769BB1FA5681}" destId="{AFD8D87F-0CBC-4F8A-9C60-E54FE62AB498}" srcOrd="0" destOrd="0" presId="urn:microsoft.com/office/officeart/2005/8/layout/list1"/>
    <dgm:cxn modelId="{33956B00-B35C-46B8-95CB-9A49E2FDFF6D}" type="presParOf" srcId="{9D920FEC-6011-4BA1-947A-769BB1FA5681}" destId="{E6E8F871-3A08-4006-8AA6-8AB191C1A1E1}" srcOrd="1" destOrd="0" presId="urn:microsoft.com/office/officeart/2005/8/layout/list1"/>
    <dgm:cxn modelId="{4D6BB1C6-7A62-4376-87FB-55353F9A956B}" type="presParOf" srcId="{811D9C98-D121-4FC4-925F-405A3A0B644E}" destId="{A60737C7-593F-4BFF-AE5B-C310C2C134AC}" srcOrd="1" destOrd="0" presId="urn:microsoft.com/office/officeart/2005/8/layout/list1"/>
    <dgm:cxn modelId="{1CD1F7F2-25C9-42F4-AB9B-4F3CFC873DAD}" type="presParOf" srcId="{811D9C98-D121-4FC4-925F-405A3A0B644E}" destId="{E76CF441-854F-435C-9E32-E529E917D21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0FD0D87-F191-499B-95DD-DDA087AFDC81}" type="doc">
      <dgm:prSet loTypeId="urn:microsoft.com/office/officeart/2005/8/layout/list1" loCatId="list" qsTypeId="urn:microsoft.com/office/officeart/2005/8/quickstyle/3d4" qsCatId="3D" csTypeId="urn:microsoft.com/office/officeart/2005/8/colors/accent1_4" csCatId="accent1" phldr="1"/>
      <dgm:spPr/>
      <dgm:t>
        <a:bodyPr/>
        <a:lstStyle/>
        <a:p>
          <a:endParaRPr lang="it-IT"/>
        </a:p>
      </dgm:t>
    </dgm:pt>
    <dgm:pt modelId="{4821BC6D-F73C-47EB-9EF6-8AF10B4622FD}">
      <dgm:prSet custT="1"/>
      <dgm:spPr/>
      <dgm:t>
        <a:bodyPr/>
        <a:lstStyle/>
        <a:p>
          <a:pPr algn="just"/>
          <a:r>
            <a:rPr lang="it-IT" sz="2000">
              <a:solidFill>
                <a:schemeClr val="tx1"/>
              </a:solidFill>
              <a:latin typeface="Times New Roman" panose="02020603050405020304" pitchFamily="18" charset="0"/>
              <a:cs typeface="Times New Roman" panose="02020603050405020304" pitchFamily="18" charset="0"/>
            </a:rPr>
            <a:t>2. la progettazione didattica basata su pedagogie innovative adeguate ai nuovi    ambienti e l’aggiornamento degli strumenti di pianificazione</a:t>
          </a:r>
          <a:endParaRPr lang="it-IT" sz="2000" dirty="0">
            <a:solidFill>
              <a:schemeClr val="tx1"/>
            </a:solidFill>
            <a:latin typeface="Times New Roman" panose="02020603050405020304" pitchFamily="18" charset="0"/>
            <a:cs typeface="Times New Roman" panose="02020603050405020304" pitchFamily="18" charset="0"/>
          </a:endParaRPr>
        </a:p>
      </dgm:t>
    </dgm:pt>
    <dgm:pt modelId="{6FE68128-2965-4D98-B963-E941C7CF1996}" type="parTrans" cxnId="{AC9B637B-8B29-4EA3-80C6-169C98B33A49}">
      <dgm:prSet/>
      <dgm:spPr/>
      <dgm:t>
        <a:bodyPr/>
        <a:lstStyle/>
        <a:p>
          <a:pPr algn="just"/>
          <a:endParaRPr lang="it-IT" sz="7200">
            <a:solidFill>
              <a:schemeClr val="tx1"/>
            </a:solidFill>
            <a:latin typeface="Times New Roman" panose="02020603050405020304" pitchFamily="18" charset="0"/>
            <a:cs typeface="Times New Roman" panose="02020603050405020304" pitchFamily="18" charset="0"/>
          </a:endParaRPr>
        </a:p>
      </dgm:t>
    </dgm:pt>
    <dgm:pt modelId="{1EF982FA-BA02-4D0B-BA40-89956AD45ECC}" type="sibTrans" cxnId="{AC9B637B-8B29-4EA3-80C6-169C98B33A49}">
      <dgm:prSet/>
      <dgm:spPr/>
      <dgm:t>
        <a:bodyPr/>
        <a:lstStyle/>
        <a:p>
          <a:pPr algn="just"/>
          <a:endParaRPr lang="it-IT" sz="7200">
            <a:solidFill>
              <a:schemeClr val="tx1"/>
            </a:solidFill>
            <a:latin typeface="Times New Roman" panose="02020603050405020304" pitchFamily="18" charset="0"/>
            <a:cs typeface="Times New Roman" panose="02020603050405020304" pitchFamily="18" charset="0"/>
          </a:endParaRPr>
        </a:p>
      </dgm:t>
    </dgm:pt>
    <dgm:pt modelId="{811D9C98-D121-4FC4-925F-405A3A0B644E}" type="pres">
      <dgm:prSet presAssocID="{80FD0D87-F191-499B-95DD-DDA087AFDC81}" presName="linear" presStyleCnt="0">
        <dgm:presLayoutVars>
          <dgm:dir/>
          <dgm:animLvl val="lvl"/>
          <dgm:resizeHandles val="exact"/>
        </dgm:presLayoutVars>
      </dgm:prSet>
      <dgm:spPr/>
    </dgm:pt>
    <dgm:pt modelId="{35BDAE3B-E00A-4420-80CA-CF8A1138A917}" type="pres">
      <dgm:prSet presAssocID="{4821BC6D-F73C-47EB-9EF6-8AF10B4622FD}" presName="parentLin" presStyleCnt="0"/>
      <dgm:spPr/>
    </dgm:pt>
    <dgm:pt modelId="{41C4DE37-3A57-49A8-B5E7-385F387009F9}" type="pres">
      <dgm:prSet presAssocID="{4821BC6D-F73C-47EB-9EF6-8AF10B4622FD}" presName="parentLeftMargin" presStyleLbl="node1" presStyleIdx="0" presStyleCnt="1"/>
      <dgm:spPr/>
    </dgm:pt>
    <dgm:pt modelId="{589C696C-6224-4245-B32A-A222026E38B9}" type="pres">
      <dgm:prSet presAssocID="{4821BC6D-F73C-47EB-9EF6-8AF10B4622FD}" presName="parentText" presStyleLbl="node1" presStyleIdx="0" presStyleCnt="1" custScaleX="124052">
        <dgm:presLayoutVars>
          <dgm:chMax val="0"/>
          <dgm:bulletEnabled val="1"/>
        </dgm:presLayoutVars>
      </dgm:prSet>
      <dgm:spPr/>
    </dgm:pt>
    <dgm:pt modelId="{E9D4B7FA-481D-4EED-90B5-84C68D7F1C1D}" type="pres">
      <dgm:prSet presAssocID="{4821BC6D-F73C-47EB-9EF6-8AF10B4622FD}" presName="negativeSpace" presStyleCnt="0"/>
      <dgm:spPr/>
    </dgm:pt>
    <dgm:pt modelId="{C2E39AC2-6BF3-4FE3-9989-1C3C6425AE77}" type="pres">
      <dgm:prSet presAssocID="{4821BC6D-F73C-47EB-9EF6-8AF10B4622FD}" presName="childText" presStyleLbl="conFgAcc1" presStyleIdx="0" presStyleCnt="1">
        <dgm:presLayoutVars>
          <dgm:bulletEnabled val="1"/>
        </dgm:presLayoutVars>
      </dgm:prSet>
      <dgm:spPr/>
    </dgm:pt>
  </dgm:ptLst>
  <dgm:cxnLst>
    <dgm:cxn modelId="{AC9B637B-8B29-4EA3-80C6-169C98B33A49}" srcId="{80FD0D87-F191-499B-95DD-DDA087AFDC81}" destId="{4821BC6D-F73C-47EB-9EF6-8AF10B4622FD}" srcOrd="0" destOrd="0" parTransId="{6FE68128-2965-4D98-B963-E941C7CF1996}" sibTransId="{1EF982FA-BA02-4D0B-BA40-89956AD45ECC}"/>
    <dgm:cxn modelId="{1121FA8E-E014-47C1-A598-B95A021C981A}" type="presOf" srcId="{4821BC6D-F73C-47EB-9EF6-8AF10B4622FD}" destId="{589C696C-6224-4245-B32A-A222026E38B9}" srcOrd="1" destOrd="0" presId="urn:microsoft.com/office/officeart/2005/8/layout/list1"/>
    <dgm:cxn modelId="{E3827BB1-3870-41E9-9B4C-2629923D8D15}" type="presOf" srcId="{80FD0D87-F191-499B-95DD-DDA087AFDC81}" destId="{811D9C98-D121-4FC4-925F-405A3A0B644E}" srcOrd="0" destOrd="0" presId="urn:microsoft.com/office/officeart/2005/8/layout/list1"/>
    <dgm:cxn modelId="{932F99DE-FF7E-44CC-82F0-AC64978D8741}" type="presOf" srcId="{4821BC6D-F73C-47EB-9EF6-8AF10B4622FD}" destId="{41C4DE37-3A57-49A8-B5E7-385F387009F9}" srcOrd="0" destOrd="0" presId="urn:microsoft.com/office/officeart/2005/8/layout/list1"/>
    <dgm:cxn modelId="{E24C2987-5893-4790-9D76-A6E0781E8F04}" type="presParOf" srcId="{811D9C98-D121-4FC4-925F-405A3A0B644E}" destId="{35BDAE3B-E00A-4420-80CA-CF8A1138A917}" srcOrd="0" destOrd="0" presId="urn:microsoft.com/office/officeart/2005/8/layout/list1"/>
    <dgm:cxn modelId="{6F19C48C-9453-488D-946C-C252A3D97108}" type="presParOf" srcId="{35BDAE3B-E00A-4420-80CA-CF8A1138A917}" destId="{41C4DE37-3A57-49A8-B5E7-385F387009F9}" srcOrd="0" destOrd="0" presId="urn:microsoft.com/office/officeart/2005/8/layout/list1"/>
    <dgm:cxn modelId="{38D96331-E39A-42F1-AFC2-D7F8B9B487C4}" type="presParOf" srcId="{35BDAE3B-E00A-4420-80CA-CF8A1138A917}" destId="{589C696C-6224-4245-B32A-A222026E38B9}" srcOrd="1" destOrd="0" presId="urn:microsoft.com/office/officeart/2005/8/layout/list1"/>
    <dgm:cxn modelId="{762B284F-3282-42CE-BDAE-83B10935C24A}" type="presParOf" srcId="{811D9C98-D121-4FC4-925F-405A3A0B644E}" destId="{E9D4B7FA-481D-4EED-90B5-84C68D7F1C1D}" srcOrd="1" destOrd="0" presId="urn:microsoft.com/office/officeart/2005/8/layout/list1"/>
    <dgm:cxn modelId="{40BC91A9-08F6-4C00-B4EE-FA70C39CF4E5}" type="presParOf" srcId="{811D9C98-D121-4FC4-925F-405A3A0B644E}" destId="{C2E39AC2-6BF3-4FE3-9989-1C3C6425AE7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E1AFAF-49CB-4186-B6F4-E1F784C72BB7}" type="doc">
      <dgm:prSet loTypeId="urn:microsoft.com/office/officeart/2005/8/layout/arrow5" loCatId="relationship" qsTypeId="urn:microsoft.com/office/officeart/2005/8/quickstyle/3d6" qsCatId="3D" csTypeId="urn:microsoft.com/office/officeart/2005/8/colors/colorful1" csCatId="colorful" phldr="1"/>
      <dgm:spPr/>
      <dgm:t>
        <a:bodyPr/>
        <a:lstStyle/>
        <a:p>
          <a:endParaRPr lang="it-IT"/>
        </a:p>
      </dgm:t>
    </dgm:pt>
    <dgm:pt modelId="{4CA59EB4-80F2-4DFF-9A03-D108C55DF71E}">
      <dgm:prSet phldrT="[Testo]" custT="1"/>
      <dgm:spPr/>
      <dgm:t>
        <a:bodyPr/>
        <a:lstStyle/>
        <a:p>
          <a:r>
            <a:rPr lang="it-IT" sz="1200" dirty="0">
              <a:latin typeface="Arial Black" panose="020B0A04020102020204" pitchFamily="34" charset="0"/>
            </a:rPr>
            <a:t>Monitoraggio</a:t>
          </a:r>
          <a:r>
            <a:rPr lang="it-IT" sz="2000" dirty="0">
              <a:latin typeface="Arial Black" panose="020B0A04020102020204" pitchFamily="34" charset="0"/>
            </a:rPr>
            <a:t> dei Bisogni </a:t>
          </a:r>
          <a:r>
            <a:rPr lang="it-IT" sz="1600" dirty="0">
              <a:latin typeface="Arial Black" panose="020B0A04020102020204" pitchFamily="34" charset="0"/>
            </a:rPr>
            <a:t>Formativi</a:t>
          </a:r>
          <a:endParaRPr lang="it-IT" sz="2000" dirty="0">
            <a:latin typeface="Arial Black" panose="020B0A04020102020204" pitchFamily="34" charset="0"/>
          </a:endParaRPr>
        </a:p>
      </dgm:t>
    </dgm:pt>
    <dgm:pt modelId="{6DF6A235-2454-49E5-861B-729F731776EE}" type="parTrans" cxnId="{EECBD916-5F4B-4150-88E8-457996139617}">
      <dgm:prSet/>
      <dgm:spPr/>
      <dgm:t>
        <a:bodyPr/>
        <a:lstStyle/>
        <a:p>
          <a:endParaRPr lang="it-IT" sz="2800">
            <a:latin typeface="Arial Black" panose="020B0A04020102020204" pitchFamily="34" charset="0"/>
          </a:endParaRPr>
        </a:p>
      </dgm:t>
    </dgm:pt>
    <dgm:pt modelId="{225E406C-6185-4C95-8AE7-DBB7F38337DC}" type="sibTrans" cxnId="{EECBD916-5F4B-4150-88E8-457996139617}">
      <dgm:prSet/>
      <dgm:spPr/>
      <dgm:t>
        <a:bodyPr/>
        <a:lstStyle/>
        <a:p>
          <a:endParaRPr lang="it-IT" sz="2800">
            <a:latin typeface="Arial Black" panose="020B0A04020102020204" pitchFamily="34" charset="0"/>
          </a:endParaRPr>
        </a:p>
      </dgm:t>
    </dgm:pt>
    <dgm:pt modelId="{C75F848A-2E39-46A3-97C6-EAE6E5316BEC}">
      <dgm:prSet phldrT="[Testo]" custT="1"/>
      <dgm:spPr/>
      <dgm:t>
        <a:bodyPr/>
        <a:lstStyle/>
        <a:p>
          <a:r>
            <a:rPr lang="it-IT" sz="3600" dirty="0">
              <a:latin typeface="Arial Black" panose="020B0A04020102020204" pitchFamily="34" charset="0"/>
            </a:rPr>
            <a:t>PISP</a:t>
          </a:r>
          <a:endParaRPr lang="it-IT" sz="2000" dirty="0">
            <a:latin typeface="Arial Black" panose="020B0A04020102020204" pitchFamily="34" charset="0"/>
          </a:endParaRPr>
        </a:p>
      </dgm:t>
    </dgm:pt>
    <dgm:pt modelId="{0C5DF4BA-B914-4FB0-AC7E-562A4C7465B7}" type="parTrans" cxnId="{0610B2C9-8B6C-409B-A557-09F7F01C43F5}">
      <dgm:prSet/>
      <dgm:spPr/>
      <dgm:t>
        <a:bodyPr/>
        <a:lstStyle/>
        <a:p>
          <a:endParaRPr lang="it-IT" sz="2800">
            <a:latin typeface="Arial Black" panose="020B0A04020102020204" pitchFamily="34" charset="0"/>
          </a:endParaRPr>
        </a:p>
      </dgm:t>
    </dgm:pt>
    <dgm:pt modelId="{6D3F59B7-F319-4194-99D3-FB6921AC098B}" type="sibTrans" cxnId="{0610B2C9-8B6C-409B-A557-09F7F01C43F5}">
      <dgm:prSet/>
      <dgm:spPr/>
      <dgm:t>
        <a:bodyPr/>
        <a:lstStyle/>
        <a:p>
          <a:endParaRPr lang="it-IT" sz="2800">
            <a:latin typeface="Arial Black" panose="020B0A04020102020204" pitchFamily="34" charset="0"/>
          </a:endParaRPr>
        </a:p>
      </dgm:t>
    </dgm:pt>
    <dgm:pt modelId="{EF9B6DE1-CFE9-46F5-A304-E699B560E53F}">
      <dgm:prSet custT="1"/>
      <dgm:spPr/>
      <dgm:t>
        <a:bodyPr/>
        <a:lstStyle/>
        <a:p>
          <a:r>
            <a:rPr lang="it-IT" sz="2000" dirty="0">
              <a:latin typeface="Arial Black" panose="020B0A04020102020204" pitchFamily="34" charset="0"/>
            </a:rPr>
            <a:t>Misure di </a:t>
          </a:r>
          <a:r>
            <a:rPr lang="it-IT" sz="1400" dirty="0">
              <a:latin typeface="Arial Black" panose="020B0A04020102020204" pitchFamily="34" charset="0"/>
            </a:rPr>
            <a:t>Accompagnamento</a:t>
          </a:r>
          <a:r>
            <a:rPr lang="it-IT" sz="2000" dirty="0">
              <a:latin typeface="Arial Black" panose="020B0A04020102020204" pitchFamily="34" charset="0"/>
            </a:rPr>
            <a:t>  </a:t>
          </a:r>
        </a:p>
        <a:p>
          <a:r>
            <a:rPr lang="it-IT" sz="2000" dirty="0">
              <a:latin typeface="Arial Black" panose="020B0A04020102020204" pitchFamily="34" charset="0"/>
            </a:rPr>
            <a:t>in Itinere</a:t>
          </a:r>
        </a:p>
      </dgm:t>
    </dgm:pt>
    <dgm:pt modelId="{8D41CBA0-3824-45C2-B917-6021E9BD8ACB}" type="parTrans" cxnId="{DDF2D80A-2ACA-4DF3-822F-380DAC23C36A}">
      <dgm:prSet/>
      <dgm:spPr/>
      <dgm:t>
        <a:bodyPr/>
        <a:lstStyle/>
        <a:p>
          <a:endParaRPr lang="it-IT" sz="2800">
            <a:latin typeface="Arial Black" panose="020B0A04020102020204" pitchFamily="34" charset="0"/>
          </a:endParaRPr>
        </a:p>
      </dgm:t>
    </dgm:pt>
    <dgm:pt modelId="{563506D7-28A4-4163-9B34-D6AD3ADCD8FA}" type="sibTrans" cxnId="{DDF2D80A-2ACA-4DF3-822F-380DAC23C36A}">
      <dgm:prSet/>
      <dgm:spPr/>
      <dgm:t>
        <a:bodyPr/>
        <a:lstStyle/>
        <a:p>
          <a:endParaRPr lang="it-IT" sz="2800">
            <a:latin typeface="Arial Black" panose="020B0A04020102020204" pitchFamily="34" charset="0"/>
          </a:endParaRPr>
        </a:p>
      </dgm:t>
    </dgm:pt>
    <dgm:pt modelId="{C266C4A0-1AE5-41F3-B467-F5022175E2BB}" type="pres">
      <dgm:prSet presAssocID="{E0E1AFAF-49CB-4186-B6F4-E1F784C72BB7}" presName="diagram" presStyleCnt="0">
        <dgm:presLayoutVars>
          <dgm:dir/>
          <dgm:resizeHandles val="exact"/>
        </dgm:presLayoutVars>
      </dgm:prSet>
      <dgm:spPr/>
    </dgm:pt>
    <dgm:pt modelId="{C3E8E57D-4E01-4B27-8779-E495CD837105}" type="pres">
      <dgm:prSet presAssocID="{4CA59EB4-80F2-4DFF-9A03-D108C55DF71E}" presName="arrow" presStyleLbl="node1" presStyleIdx="0" presStyleCnt="3">
        <dgm:presLayoutVars>
          <dgm:bulletEnabled val="1"/>
        </dgm:presLayoutVars>
      </dgm:prSet>
      <dgm:spPr/>
    </dgm:pt>
    <dgm:pt modelId="{2FC10748-16ED-4993-B579-C1855FD45EDD}" type="pres">
      <dgm:prSet presAssocID="{EF9B6DE1-CFE9-46F5-A304-E699B560E53F}" presName="arrow" presStyleLbl="node1" presStyleIdx="1" presStyleCnt="3">
        <dgm:presLayoutVars>
          <dgm:bulletEnabled val="1"/>
        </dgm:presLayoutVars>
      </dgm:prSet>
      <dgm:spPr/>
    </dgm:pt>
    <dgm:pt modelId="{BC4D6147-8533-4FD2-89B4-55BEA80AB411}" type="pres">
      <dgm:prSet presAssocID="{C75F848A-2E39-46A3-97C6-EAE6E5316BEC}" presName="arrow" presStyleLbl="node1" presStyleIdx="2" presStyleCnt="3">
        <dgm:presLayoutVars>
          <dgm:bulletEnabled val="1"/>
        </dgm:presLayoutVars>
      </dgm:prSet>
      <dgm:spPr/>
    </dgm:pt>
  </dgm:ptLst>
  <dgm:cxnLst>
    <dgm:cxn modelId="{DDF2D80A-2ACA-4DF3-822F-380DAC23C36A}" srcId="{E0E1AFAF-49CB-4186-B6F4-E1F784C72BB7}" destId="{EF9B6DE1-CFE9-46F5-A304-E699B560E53F}" srcOrd="1" destOrd="0" parTransId="{8D41CBA0-3824-45C2-B917-6021E9BD8ACB}" sibTransId="{563506D7-28A4-4163-9B34-D6AD3ADCD8FA}"/>
    <dgm:cxn modelId="{EECBD916-5F4B-4150-88E8-457996139617}" srcId="{E0E1AFAF-49CB-4186-B6F4-E1F784C72BB7}" destId="{4CA59EB4-80F2-4DFF-9A03-D108C55DF71E}" srcOrd="0" destOrd="0" parTransId="{6DF6A235-2454-49E5-861B-729F731776EE}" sibTransId="{225E406C-6185-4C95-8AE7-DBB7F38337DC}"/>
    <dgm:cxn modelId="{9F75A74D-2158-4A82-8804-4DEFBEB87F9A}" type="presOf" srcId="{E0E1AFAF-49CB-4186-B6F4-E1F784C72BB7}" destId="{C266C4A0-1AE5-41F3-B467-F5022175E2BB}" srcOrd="0" destOrd="0" presId="urn:microsoft.com/office/officeart/2005/8/layout/arrow5"/>
    <dgm:cxn modelId="{C9A35252-0AFA-42E6-9B17-00232654F1FC}" type="presOf" srcId="{C75F848A-2E39-46A3-97C6-EAE6E5316BEC}" destId="{BC4D6147-8533-4FD2-89B4-55BEA80AB411}" srcOrd="0" destOrd="0" presId="urn:microsoft.com/office/officeart/2005/8/layout/arrow5"/>
    <dgm:cxn modelId="{A78E7C89-44E8-4059-910C-A7CB4ABEDDF7}" type="presOf" srcId="{4CA59EB4-80F2-4DFF-9A03-D108C55DF71E}" destId="{C3E8E57D-4E01-4B27-8779-E495CD837105}" srcOrd="0" destOrd="0" presId="urn:microsoft.com/office/officeart/2005/8/layout/arrow5"/>
    <dgm:cxn modelId="{ADFB729F-0F91-4D80-8C7F-2E3922DBF524}" type="presOf" srcId="{EF9B6DE1-CFE9-46F5-A304-E699B560E53F}" destId="{2FC10748-16ED-4993-B579-C1855FD45EDD}" srcOrd="0" destOrd="0" presId="urn:microsoft.com/office/officeart/2005/8/layout/arrow5"/>
    <dgm:cxn modelId="{0610B2C9-8B6C-409B-A557-09F7F01C43F5}" srcId="{E0E1AFAF-49CB-4186-B6F4-E1F784C72BB7}" destId="{C75F848A-2E39-46A3-97C6-EAE6E5316BEC}" srcOrd="2" destOrd="0" parTransId="{0C5DF4BA-B914-4FB0-AC7E-562A4C7465B7}" sibTransId="{6D3F59B7-F319-4194-99D3-FB6921AC098B}"/>
    <dgm:cxn modelId="{8145D0BB-7CB9-4073-BB53-2D960E32159A}" type="presParOf" srcId="{C266C4A0-1AE5-41F3-B467-F5022175E2BB}" destId="{C3E8E57D-4E01-4B27-8779-E495CD837105}" srcOrd="0" destOrd="0" presId="urn:microsoft.com/office/officeart/2005/8/layout/arrow5"/>
    <dgm:cxn modelId="{55A9B322-F2A3-46F1-B850-BBE8E016DF25}" type="presParOf" srcId="{C266C4A0-1AE5-41F3-B467-F5022175E2BB}" destId="{2FC10748-16ED-4993-B579-C1855FD45EDD}" srcOrd="1" destOrd="0" presId="urn:microsoft.com/office/officeart/2005/8/layout/arrow5"/>
    <dgm:cxn modelId="{9CBFB4A0-AAC7-43BC-B0C5-E5C2100CDAAF}" type="presParOf" srcId="{C266C4A0-1AE5-41F3-B467-F5022175E2BB}" destId="{BC4D6147-8533-4FD2-89B4-55BEA80AB411}" srcOrd="2"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0FD0D87-F191-499B-95DD-DDA087AFDC81}" type="doc">
      <dgm:prSet loTypeId="urn:microsoft.com/office/officeart/2005/8/layout/list1" loCatId="list" qsTypeId="urn:microsoft.com/office/officeart/2005/8/quickstyle/3d4" qsCatId="3D" csTypeId="urn:microsoft.com/office/officeart/2005/8/colors/accent1_4" csCatId="accent1" phldr="1"/>
      <dgm:spPr/>
      <dgm:t>
        <a:bodyPr/>
        <a:lstStyle/>
        <a:p>
          <a:endParaRPr lang="it-IT"/>
        </a:p>
      </dgm:t>
    </dgm:pt>
    <dgm:pt modelId="{8DB14E37-FE12-4A6F-A500-F4AEBD442EF8}">
      <dgm:prSet custT="1"/>
      <dgm:spPr/>
      <dgm:t>
        <a:bodyPr/>
        <a:lstStyle/>
        <a:p>
          <a:pPr algn="just"/>
          <a:r>
            <a:rPr lang="it-IT" sz="2800" dirty="0">
              <a:solidFill>
                <a:schemeClr val="tx1"/>
              </a:solidFill>
              <a:latin typeface="Times New Roman" panose="02020603050405020304" pitchFamily="18" charset="0"/>
              <a:cs typeface="Times New Roman" panose="02020603050405020304" pitchFamily="18" charset="0"/>
            </a:rPr>
            <a:t>3. la previsione delle misure di accompagnamento per l’utilizzo efficace dei nuovi spazi didattici (previsti per </a:t>
          </a:r>
          <a:r>
            <a:rPr lang="it-IT" sz="2800" dirty="0" err="1">
              <a:solidFill>
                <a:schemeClr val="tx1"/>
              </a:solidFill>
              <a:latin typeface="Times New Roman" panose="02020603050405020304" pitchFamily="18" charset="0"/>
              <a:cs typeface="Times New Roman" panose="02020603050405020304" pitchFamily="18" charset="0"/>
            </a:rPr>
            <a:t>l’a.s.</a:t>
          </a:r>
          <a:r>
            <a:rPr lang="it-IT" sz="2800" dirty="0">
              <a:solidFill>
                <a:schemeClr val="tx1"/>
              </a:solidFill>
              <a:latin typeface="Times New Roman" panose="02020603050405020304" pitchFamily="18" charset="0"/>
              <a:cs typeface="Times New Roman" panose="02020603050405020304" pitchFamily="18" charset="0"/>
            </a:rPr>
            <a:t> 2024-2025)</a:t>
          </a:r>
        </a:p>
      </dgm:t>
    </dgm:pt>
    <dgm:pt modelId="{25534D0C-313F-43D3-8996-05B497498A0C}" type="parTrans" cxnId="{8BEF026B-16FC-4028-AD52-940A5218F045}">
      <dgm:prSet/>
      <dgm:spPr/>
      <dgm:t>
        <a:bodyPr/>
        <a:lstStyle/>
        <a:p>
          <a:pPr algn="just"/>
          <a:endParaRPr lang="it-IT" sz="8800">
            <a:solidFill>
              <a:schemeClr val="tx1"/>
            </a:solidFill>
            <a:latin typeface="Times New Roman" panose="02020603050405020304" pitchFamily="18" charset="0"/>
            <a:cs typeface="Times New Roman" panose="02020603050405020304" pitchFamily="18" charset="0"/>
          </a:endParaRPr>
        </a:p>
      </dgm:t>
    </dgm:pt>
    <dgm:pt modelId="{7DA95E18-3D74-4B25-91D8-7510036DA1ED}" type="sibTrans" cxnId="{8BEF026B-16FC-4028-AD52-940A5218F045}">
      <dgm:prSet/>
      <dgm:spPr/>
      <dgm:t>
        <a:bodyPr/>
        <a:lstStyle/>
        <a:p>
          <a:pPr algn="just"/>
          <a:endParaRPr lang="it-IT" sz="8800">
            <a:solidFill>
              <a:schemeClr val="tx1"/>
            </a:solidFill>
            <a:latin typeface="Times New Roman" panose="02020603050405020304" pitchFamily="18" charset="0"/>
            <a:cs typeface="Times New Roman" panose="02020603050405020304" pitchFamily="18" charset="0"/>
          </a:endParaRPr>
        </a:p>
      </dgm:t>
    </dgm:pt>
    <dgm:pt modelId="{811D9C98-D121-4FC4-925F-405A3A0B644E}" type="pres">
      <dgm:prSet presAssocID="{80FD0D87-F191-499B-95DD-DDA087AFDC81}" presName="linear" presStyleCnt="0">
        <dgm:presLayoutVars>
          <dgm:dir/>
          <dgm:animLvl val="lvl"/>
          <dgm:resizeHandles val="exact"/>
        </dgm:presLayoutVars>
      </dgm:prSet>
      <dgm:spPr/>
    </dgm:pt>
    <dgm:pt modelId="{F1F368AE-67B0-4C64-8C85-A6D69AF47811}" type="pres">
      <dgm:prSet presAssocID="{8DB14E37-FE12-4A6F-A500-F4AEBD442EF8}" presName="parentLin" presStyleCnt="0"/>
      <dgm:spPr/>
    </dgm:pt>
    <dgm:pt modelId="{5B58BDD3-1B2F-404D-86E3-E9975271F431}" type="pres">
      <dgm:prSet presAssocID="{8DB14E37-FE12-4A6F-A500-F4AEBD442EF8}" presName="parentLeftMargin" presStyleLbl="node1" presStyleIdx="0" presStyleCnt="1"/>
      <dgm:spPr/>
    </dgm:pt>
    <dgm:pt modelId="{2F0CCFBB-C4EF-47E7-B3F8-37F91C7C4292}" type="pres">
      <dgm:prSet presAssocID="{8DB14E37-FE12-4A6F-A500-F4AEBD442EF8}" presName="parentText" presStyleLbl="node1" presStyleIdx="0" presStyleCnt="1" custScaleX="124430" custScaleY="105117">
        <dgm:presLayoutVars>
          <dgm:chMax val="0"/>
          <dgm:bulletEnabled val="1"/>
        </dgm:presLayoutVars>
      </dgm:prSet>
      <dgm:spPr/>
    </dgm:pt>
    <dgm:pt modelId="{47100D54-F6D0-41FC-994A-E6A6D6DF80DC}" type="pres">
      <dgm:prSet presAssocID="{8DB14E37-FE12-4A6F-A500-F4AEBD442EF8}" presName="negativeSpace" presStyleCnt="0"/>
      <dgm:spPr/>
    </dgm:pt>
    <dgm:pt modelId="{507CBF2C-9745-46CE-9F12-7E8E1E2C95D6}" type="pres">
      <dgm:prSet presAssocID="{8DB14E37-FE12-4A6F-A500-F4AEBD442EF8}" presName="childText" presStyleLbl="conFgAcc1" presStyleIdx="0" presStyleCnt="1">
        <dgm:presLayoutVars>
          <dgm:bulletEnabled val="1"/>
        </dgm:presLayoutVars>
      </dgm:prSet>
      <dgm:spPr/>
    </dgm:pt>
  </dgm:ptLst>
  <dgm:cxnLst>
    <dgm:cxn modelId="{C79EEA60-D258-4245-83E7-0FE31FEB1636}" type="presOf" srcId="{8DB14E37-FE12-4A6F-A500-F4AEBD442EF8}" destId="{5B58BDD3-1B2F-404D-86E3-E9975271F431}" srcOrd="0" destOrd="0" presId="urn:microsoft.com/office/officeart/2005/8/layout/list1"/>
    <dgm:cxn modelId="{8BEF026B-16FC-4028-AD52-940A5218F045}" srcId="{80FD0D87-F191-499B-95DD-DDA087AFDC81}" destId="{8DB14E37-FE12-4A6F-A500-F4AEBD442EF8}" srcOrd="0" destOrd="0" parTransId="{25534D0C-313F-43D3-8996-05B497498A0C}" sibTransId="{7DA95E18-3D74-4B25-91D8-7510036DA1ED}"/>
    <dgm:cxn modelId="{239D0F4E-7CAF-4E79-92CF-ADD9C53B8F12}" type="presOf" srcId="{8DB14E37-FE12-4A6F-A500-F4AEBD442EF8}" destId="{2F0CCFBB-C4EF-47E7-B3F8-37F91C7C4292}" srcOrd="1" destOrd="0" presId="urn:microsoft.com/office/officeart/2005/8/layout/list1"/>
    <dgm:cxn modelId="{E3827BB1-3870-41E9-9B4C-2629923D8D15}" type="presOf" srcId="{80FD0D87-F191-499B-95DD-DDA087AFDC81}" destId="{811D9C98-D121-4FC4-925F-405A3A0B644E}" srcOrd="0" destOrd="0" presId="urn:microsoft.com/office/officeart/2005/8/layout/list1"/>
    <dgm:cxn modelId="{C1C0633A-31E1-4E0E-9DFA-99B9B53542B4}" type="presParOf" srcId="{811D9C98-D121-4FC4-925F-405A3A0B644E}" destId="{F1F368AE-67B0-4C64-8C85-A6D69AF47811}" srcOrd="0" destOrd="0" presId="urn:microsoft.com/office/officeart/2005/8/layout/list1"/>
    <dgm:cxn modelId="{A8DDA8A3-A501-4756-973C-5016C993BA7A}" type="presParOf" srcId="{F1F368AE-67B0-4C64-8C85-A6D69AF47811}" destId="{5B58BDD3-1B2F-404D-86E3-E9975271F431}" srcOrd="0" destOrd="0" presId="urn:microsoft.com/office/officeart/2005/8/layout/list1"/>
    <dgm:cxn modelId="{55A2C7C5-9905-431A-938E-6C13B2442724}" type="presParOf" srcId="{F1F368AE-67B0-4C64-8C85-A6D69AF47811}" destId="{2F0CCFBB-C4EF-47E7-B3F8-37F91C7C4292}" srcOrd="1" destOrd="0" presId="urn:microsoft.com/office/officeart/2005/8/layout/list1"/>
    <dgm:cxn modelId="{2AB535AC-E2B6-4471-9108-D22E1E27F6DD}" type="presParOf" srcId="{811D9C98-D121-4FC4-925F-405A3A0B644E}" destId="{47100D54-F6D0-41FC-994A-E6A6D6DF80DC}" srcOrd="1" destOrd="0" presId="urn:microsoft.com/office/officeart/2005/8/layout/list1"/>
    <dgm:cxn modelId="{5E0FD2F9-E7EE-4ECA-92F2-256C39147357}" type="presParOf" srcId="{811D9C98-D121-4FC4-925F-405A3A0B644E}" destId="{507CBF2C-9745-46CE-9F12-7E8E1E2C95D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34F719-0095-4FE5-8ABA-E900A0A3B7CD}"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AECF28D6-025A-4781-885B-68ABC4C42E48}">
      <dgm:prSet phldrT="[Testo]"/>
      <dgm:spPr>
        <a:solidFill>
          <a:schemeClr val="accent2"/>
        </a:solidFill>
      </dgm:spPr>
      <dgm:t>
        <a:bodyPr/>
        <a:lstStyle/>
        <a:p>
          <a:pPr algn="ctr"/>
          <a:endParaRPr lang="it-IT" b="1" dirty="0">
            <a:solidFill>
              <a:srgbClr val="002060"/>
            </a:solidFill>
          </a:endParaRPr>
        </a:p>
        <a:p>
          <a:pPr algn="ctr"/>
          <a:r>
            <a:rPr lang="it-IT" b="1" dirty="0">
              <a:solidFill>
                <a:srgbClr val="002060"/>
              </a:solidFill>
              <a:latin typeface="Abadi Extra Light" panose="020B0204020104020204" pitchFamily="34" charset="0"/>
            </a:rPr>
            <a:t>Autonomia didattica e organizzativa</a:t>
          </a:r>
        </a:p>
        <a:p>
          <a:pPr algn="ctr"/>
          <a:r>
            <a:rPr lang="it-IT" b="1" dirty="0">
              <a:solidFill>
                <a:srgbClr val="002060"/>
              </a:solidFill>
              <a:latin typeface="Abadi Extra Light" panose="020B0204020104020204" pitchFamily="34" charset="0"/>
            </a:rPr>
            <a:t>-</a:t>
          </a:r>
        </a:p>
        <a:p>
          <a:pPr algn="ctr"/>
          <a:r>
            <a:rPr lang="it-IT" b="1" dirty="0">
              <a:solidFill>
                <a:srgbClr val="002060"/>
              </a:solidFill>
              <a:latin typeface="Abadi Extra Light" panose="020B0204020104020204" pitchFamily="34" charset="0"/>
            </a:rPr>
            <a:t>Valutazione e miglioramento</a:t>
          </a:r>
        </a:p>
        <a:p>
          <a:pPr algn="ctr"/>
          <a:r>
            <a:rPr lang="it-IT" b="1" dirty="0">
              <a:solidFill>
                <a:srgbClr val="002060"/>
              </a:solidFill>
              <a:latin typeface="Abadi Extra Light" panose="020B0204020104020204" pitchFamily="34" charset="0"/>
            </a:rPr>
            <a:t>-</a:t>
          </a:r>
        </a:p>
        <a:p>
          <a:pPr algn="ctr"/>
          <a:r>
            <a:rPr lang="it-IT" b="1" dirty="0">
              <a:solidFill>
                <a:srgbClr val="002060"/>
              </a:solidFill>
              <a:latin typeface="Abadi Extra Light" panose="020B0204020104020204" pitchFamily="34" charset="0"/>
            </a:rPr>
            <a:t>Didattica per competenze e innovazione metodologica</a:t>
          </a:r>
        </a:p>
      </dgm:t>
    </dgm:pt>
    <dgm:pt modelId="{A8F1EFCA-57F6-4053-BB71-04FB03A5CB6A}" type="parTrans" cxnId="{7794B365-90CD-44B7-8FB0-59F36457D68B}">
      <dgm:prSet/>
      <dgm:spPr/>
      <dgm:t>
        <a:bodyPr/>
        <a:lstStyle/>
        <a:p>
          <a:endParaRPr lang="it-IT"/>
        </a:p>
      </dgm:t>
    </dgm:pt>
    <dgm:pt modelId="{2907AE58-81FB-4142-909E-406D3C2F5B63}" type="sibTrans" cxnId="{7794B365-90CD-44B7-8FB0-59F36457D68B}">
      <dgm:prSet/>
      <dgm:spPr/>
      <dgm:t>
        <a:bodyPr/>
        <a:lstStyle/>
        <a:p>
          <a:endParaRPr lang="it-IT"/>
        </a:p>
      </dgm:t>
    </dgm:pt>
    <dgm:pt modelId="{17F3E571-6179-49E3-8463-3DAF99B8308F}">
      <dgm:prSet phldrT="[Testo]" custT="1"/>
      <dgm:spPr/>
      <dgm:t>
        <a:bodyPr/>
        <a:lstStyle/>
        <a:p>
          <a:pPr algn="just"/>
          <a:r>
            <a:rPr lang="it-IT" sz="2400" dirty="0"/>
            <a:t>“La formazione in ambito musicale: i nuovi percorsi ad indirizzo musicale, decreto Interministeriale 176 del 1 luglio 2022”</a:t>
          </a:r>
        </a:p>
      </dgm:t>
    </dgm:pt>
    <dgm:pt modelId="{5C2F1BA8-9E10-4415-AFA8-3CC29BBD0260}" type="parTrans" cxnId="{3ED59D9F-947E-4F82-AF54-41C4D6796C8F}">
      <dgm:prSet/>
      <dgm:spPr/>
      <dgm:t>
        <a:bodyPr/>
        <a:lstStyle/>
        <a:p>
          <a:endParaRPr lang="it-IT"/>
        </a:p>
      </dgm:t>
    </dgm:pt>
    <dgm:pt modelId="{FB5933E5-45F8-4C33-A4F3-FBB8DE32528C}" type="sibTrans" cxnId="{3ED59D9F-947E-4F82-AF54-41C4D6796C8F}">
      <dgm:prSet/>
      <dgm:spPr/>
      <dgm:t>
        <a:bodyPr/>
        <a:lstStyle/>
        <a:p>
          <a:endParaRPr lang="it-IT"/>
        </a:p>
      </dgm:t>
    </dgm:pt>
    <dgm:pt modelId="{94BA4C32-2F18-4AA8-B38A-C67FC4410AF7}">
      <dgm:prSet phldrT="[Testo]" custT="1"/>
      <dgm:spPr/>
      <dgm:t>
        <a:bodyPr/>
        <a:lstStyle/>
        <a:p>
          <a:r>
            <a:rPr lang="it-IT" sz="2400" dirty="0"/>
            <a:t>Risorse di formazione e informazione per i docenti INVALSI </a:t>
          </a:r>
        </a:p>
      </dgm:t>
    </dgm:pt>
    <dgm:pt modelId="{9C93FE22-B16D-4426-ADCA-52B0CFEAA521}" type="parTrans" cxnId="{625176F9-D4AC-433D-986B-3A287ACCF134}">
      <dgm:prSet/>
      <dgm:spPr/>
      <dgm:t>
        <a:bodyPr/>
        <a:lstStyle/>
        <a:p>
          <a:endParaRPr lang="it-IT"/>
        </a:p>
      </dgm:t>
    </dgm:pt>
    <dgm:pt modelId="{A3AAB7CD-2283-4701-8F5B-933C52C59D78}" type="sibTrans" cxnId="{625176F9-D4AC-433D-986B-3A287ACCF134}">
      <dgm:prSet/>
      <dgm:spPr/>
      <dgm:t>
        <a:bodyPr/>
        <a:lstStyle/>
        <a:p>
          <a:endParaRPr lang="it-IT"/>
        </a:p>
      </dgm:t>
    </dgm:pt>
    <dgm:pt modelId="{DE915F35-2071-427A-8F36-3F96600BD532}">
      <dgm:prSet phldrT="[Testo]" custT="1"/>
      <dgm:spPr/>
      <dgm:t>
        <a:bodyPr/>
        <a:lstStyle/>
        <a:p>
          <a:r>
            <a:rPr lang="it-IT" sz="2400" dirty="0"/>
            <a:t>Valutare con i dati INVALSI – Azioni per il miglioramento</a:t>
          </a:r>
        </a:p>
        <a:p>
          <a:r>
            <a:rPr lang="it-IT" sz="2400" dirty="0"/>
            <a:t>Il RAV e il Sistema Nazionale di Valutazione: indicazioni per la nuova triennalità 2022-2025</a:t>
          </a:r>
        </a:p>
      </dgm:t>
    </dgm:pt>
    <dgm:pt modelId="{42CF5108-E559-4988-918E-205EE8C1EFDB}" type="parTrans" cxnId="{73A9574A-FB77-4180-B55D-657534B5923F}">
      <dgm:prSet/>
      <dgm:spPr/>
      <dgm:t>
        <a:bodyPr/>
        <a:lstStyle/>
        <a:p>
          <a:endParaRPr lang="it-IT"/>
        </a:p>
      </dgm:t>
    </dgm:pt>
    <dgm:pt modelId="{8C08C842-D17A-4A7F-AA3B-DA92FE75EF34}" type="sibTrans" cxnId="{73A9574A-FB77-4180-B55D-657534B5923F}">
      <dgm:prSet/>
      <dgm:spPr/>
      <dgm:t>
        <a:bodyPr/>
        <a:lstStyle/>
        <a:p>
          <a:endParaRPr lang="it-IT"/>
        </a:p>
      </dgm:t>
    </dgm:pt>
    <dgm:pt modelId="{652B4015-6FB5-44C2-B374-83D6AF559049}" type="pres">
      <dgm:prSet presAssocID="{7434F719-0095-4FE5-8ABA-E900A0A3B7CD}" presName="vert0" presStyleCnt="0">
        <dgm:presLayoutVars>
          <dgm:dir/>
          <dgm:animOne val="branch"/>
          <dgm:animLvl val="lvl"/>
        </dgm:presLayoutVars>
      </dgm:prSet>
      <dgm:spPr/>
    </dgm:pt>
    <dgm:pt modelId="{8B437FF0-9764-4B74-91C2-31A09F220F24}" type="pres">
      <dgm:prSet presAssocID="{AECF28D6-025A-4781-885B-68ABC4C42E48}" presName="thickLine" presStyleLbl="alignNode1" presStyleIdx="0" presStyleCnt="1"/>
      <dgm:spPr/>
    </dgm:pt>
    <dgm:pt modelId="{C3027F9F-9131-46EB-8047-7583902E238B}" type="pres">
      <dgm:prSet presAssocID="{AECF28D6-025A-4781-885B-68ABC4C42E48}" presName="horz1" presStyleCnt="0"/>
      <dgm:spPr/>
    </dgm:pt>
    <dgm:pt modelId="{5E6028F5-69AA-4F0D-B49A-D5521F408D5A}" type="pres">
      <dgm:prSet presAssocID="{AECF28D6-025A-4781-885B-68ABC4C42E48}" presName="tx1" presStyleLbl="revTx" presStyleIdx="0" presStyleCnt="4"/>
      <dgm:spPr/>
    </dgm:pt>
    <dgm:pt modelId="{FE4DAEEF-6782-4705-A016-5AAA9E225571}" type="pres">
      <dgm:prSet presAssocID="{AECF28D6-025A-4781-885B-68ABC4C42E48}" presName="vert1" presStyleCnt="0"/>
      <dgm:spPr/>
    </dgm:pt>
    <dgm:pt modelId="{B33F341A-BBC5-4898-83E5-4CEB2EFA75F7}" type="pres">
      <dgm:prSet presAssocID="{17F3E571-6179-49E3-8463-3DAF99B8308F}" presName="vertSpace2a" presStyleCnt="0"/>
      <dgm:spPr/>
    </dgm:pt>
    <dgm:pt modelId="{A2320682-9948-493D-8F64-338F045D1E1C}" type="pres">
      <dgm:prSet presAssocID="{17F3E571-6179-49E3-8463-3DAF99B8308F}" presName="horz2" presStyleCnt="0"/>
      <dgm:spPr/>
    </dgm:pt>
    <dgm:pt modelId="{7DCCCE76-CB43-4BC2-BA07-0A7D8FEAAE12}" type="pres">
      <dgm:prSet presAssocID="{17F3E571-6179-49E3-8463-3DAF99B8308F}" presName="horzSpace2" presStyleCnt="0"/>
      <dgm:spPr/>
    </dgm:pt>
    <dgm:pt modelId="{F83299DA-758E-4EAA-883B-06B029A4919A}" type="pres">
      <dgm:prSet presAssocID="{17F3E571-6179-49E3-8463-3DAF99B8308F}" presName="tx2" presStyleLbl="revTx" presStyleIdx="1" presStyleCnt="4" custScaleY="16156"/>
      <dgm:spPr/>
    </dgm:pt>
    <dgm:pt modelId="{257CC996-6DA7-4FCC-AAB8-A5ACD9643152}" type="pres">
      <dgm:prSet presAssocID="{17F3E571-6179-49E3-8463-3DAF99B8308F}" presName="vert2" presStyleCnt="0"/>
      <dgm:spPr/>
    </dgm:pt>
    <dgm:pt modelId="{E019258F-C392-476B-8496-7F7BBB2334C2}" type="pres">
      <dgm:prSet presAssocID="{17F3E571-6179-49E3-8463-3DAF99B8308F}" presName="thinLine2b" presStyleLbl="callout" presStyleIdx="0" presStyleCnt="3"/>
      <dgm:spPr/>
    </dgm:pt>
    <dgm:pt modelId="{0CAE7425-98FE-47C1-BB69-EEEC98449E52}" type="pres">
      <dgm:prSet presAssocID="{17F3E571-6179-49E3-8463-3DAF99B8308F}" presName="vertSpace2b" presStyleCnt="0"/>
      <dgm:spPr/>
    </dgm:pt>
    <dgm:pt modelId="{35941C59-2925-4891-8630-455787823CDB}" type="pres">
      <dgm:prSet presAssocID="{94BA4C32-2F18-4AA8-B38A-C67FC4410AF7}" presName="horz2" presStyleCnt="0"/>
      <dgm:spPr/>
    </dgm:pt>
    <dgm:pt modelId="{35F8B79E-E528-4D8A-A438-26CCDB6639E2}" type="pres">
      <dgm:prSet presAssocID="{94BA4C32-2F18-4AA8-B38A-C67FC4410AF7}" presName="horzSpace2" presStyleCnt="0"/>
      <dgm:spPr/>
    </dgm:pt>
    <dgm:pt modelId="{E1BB2869-6365-48B7-8196-50267ED965EE}" type="pres">
      <dgm:prSet presAssocID="{94BA4C32-2F18-4AA8-B38A-C67FC4410AF7}" presName="tx2" presStyleLbl="revTx" presStyleIdx="2" presStyleCnt="4" custScaleY="11804"/>
      <dgm:spPr/>
    </dgm:pt>
    <dgm:pt modelId="{FC024FB7-37F9-4C3A-AECA-8C1197025E2A}" type="pres">
      <dgm:prSet presAssocID="{94BA4C32-2F18-4AA8-B38A-C67FC4410AF7}" presName="vert2" presStyleCnt="0"/>
      <dgm:spPr/>
    </dgm:pt>
    <dgm:pt modelId="{8A1B0F95-EF2D-467A-804A-1747B3DB0816}" type="pres">
      <dgm:prSet presAssocID="{94BA4C32-2F18-4AA8-B38A-C67FC4410AF7}" presName="thinLine2b" presStyleLbl="callout" presStyleIdx="1" presStyleCnt="3"/>
      <dgm:spPr/>
    </dgm:pt>
    <dgm:pt modelId="{B74A89A8-A755-47C9-A8FC-2A30C65E2705}" type="pres">
      <dgm:prSet presAssocID="{94BA4C32-2F18-4AA8-B38A-C67FC4410AF7}" presName="vertSpace2b" presStyleCnt="0"/>
      <dgm:spPr/>
    </dgm:pt>
    <dgm:pt modelId="{8F4E11E4-21C9-4FAC-AD27-FD4A6E9840D0}" type="pres">
      <dgm:prSet presAssocID="{DE915F35-2071-427A-8F36-3F96600BD532}" presName="horz2" presStyleCnt="0"/>
      <dgm:spPr/>
    </dgm:pt>
    <dgm:pt modelId="{9BD69C91-BD1A-437D-8643-26DE41EE0789}" type="pres">
      <dgm:prSet presAssocID="{DE915F35-2071-427A-8F36-3F96600BD532}" presName="horzSpace2" presStyleCnt="0"/>
      <dgm:spPr/>
    </dgm:pt>
    <dgm:pt modelId="{44C318A2-D2CC-4271-8874-A88C4015F7CE}" type="pres">
      <dgm:prSet presAssocID="{DE915F35-2071-427A-8F36-3F96600BD532}" presName="tx2" presStyleLbl="revTx" presStyleIdx="3" presStyleCnt="4" custScaleY="24958"/>
      <dgm:spPr/>
    </dgm:pt>
    <dgm:pt modelId="{F9A1461D-7692-4236-A494-E47B7CFDD3A7}" type="pres">
      <dgm:prSet presAssocID="{DE915F35-2071-427A-8F36-3F96600BD532}" presName="vert2" presStyleCnt="0"/>
      <dgm:spPr/>
    </dgm:pt>
    <dgm:pt modelId="{CE69AC85-166E-4021-A13F-6AA47FCFA9F1}" type="pres">
      <dgm:prSet presAssocID="{DE915F35-2071-427A-8F36-3F96600BD532}" presName="thinLine2b" presStyleLbl="callout" presStyleIdx="2" presStyleCnt="3"/>
      <dgm:spPr/>
    </dgm:pt>
    <dgm:pt modelId="{3ED26F52-DAB9-46EC-913B-0700F973447B}" type="pres">
      <dgm:prSet presAssocID="{DE915F35-2071-427A-8F36-3F96600BD532}" presName="vertSpace2b" presStyleCnt="0"/>
      <dgm:spPr/>
    </dgm:pt>
  </dgm:ptLst>
  <dgm:cxnLst>
    <dgm:cxn modelId="{A6095A12-6C84-4EA1-AED4-A3AF3C0E6A87}" type="presOf" srcId="{17F3E571-6179-49E3-8463-3DAF99B8308F}" destId="{F83299DA-758E-4EAA-883B-06B029A4919A}" srcOrd="0" destOrd="0" presId="urn:microsoft.com/office/officeart/2008/layout/LinedList"/>
    <dgm:cxn modelId="{F1A1CF3A-1347-4920-A0D1-15103927193C}" type="presOf" srcId="{7434F719-0095-4FE5-8ABA-E900A0A3B7CD}" destId="{652B4015-6FB5-44C2-B374-83D6AF559049}" srcOrd="0" destOrd="0" presId="urn:microsoft.com/office/officeart/2008/layout/LinedList"/>
    <dgm:cxn modelId="{7794B365-90CD-44B7-8FB0-59F36457D68B}" srcId="{7434F719-0095-4FE5-8ABA-E900A0A3B7CD}" destId="{AECF28D6-025A-4781-885B-68ABC4C42E48}" srcOrd="0" destOrd="0" parTransId="{A8F1EFCA-57F6-4053-BB71-04FB03A5CB6A}" sibTransId="{2907AE58-81FB-4142-909E-406D3C2F5B63}"/>
    <dgm:cxn modelId="{73A9574A-FB77-4180-B55D-657534B5923F}" srcId="{AECF28D6-025A-4781-885B-68ABC4C42E48}" destId="{DE915F35-2071-427A-8F36-3F96600BD532}" srcOrd="2" destOrd="0" parTransId="{42CF5108-E559-4988-918E-205EE8C1EFDB}" sibTransId="{8C08C842-D17A-4A7F-AA3B-DA92FE75EF34}"/>
    <dgm:cxn modelId="{74496899-B321-46CB-9F7B-48F46B830020}" type="presOf" srcId="{AECF28D6-025A-4781-885B-68ABC4C42E48}" destId="{5E6028F5-69AA-4F0D-B49A-D5521F408D5A}" srcOrd="0" destOrd="0" presId="urn:microsoft.com/office/officeart/2008/layout/LinedList"/>
    <dgm:cxn modelId="{3ED59D9F-947E-4F82-AF54-41C4D6796C8F}" srcId="{AECF28D6-025A-4781-885B-68ABC4C42E48}" destId="{17F3E571-6179-49E3-8463-3DAF99B8308F}" srcOrd="0" destOrd="0" parTransId="{5C2F1BA8-9E10-4415-AFA8-3CC29BBD0260}" sibTransId="{FB5933E5-45F8-4C33-A4F3-FBB8DE32528C}"/>
    <dgm:cxn modelId="{4D6BB2A2-A125-4DEC-9686-A102ECB036EB}" type="presOf" srcId="{DE915F35-2071-427A-8F36-3F96600BD532}" destId="{44C318A2-D2CC-4271-8874-A88C4015F7CE}" srcOrd="0" destOrd="0" presId="urn:microsoft.com/office/officeart/2008/layout/LinedList"/>
    <dgm:cxn modelId="{A1D04CF8-8701-4B2D-9FB4-7030EA76C207}" type="presOf" srcId="{94BA4C32-2F18-4AA8-B38A-C67FC4410AF7}" destId="{E1BB2869-6365-48B7-8196-50267ED965EE}" srcOrd="0" destOrd="0" presId="urn:microsoft.com/office/officeart/2008/layout/LinedList"/>
    <dgm:cxn modelId="{625176F9-D4AC-433D-986B-3A287ACCF134}" srcId="{AECF28D6-025A-4781-885B-68ABC4C42E48}" destId="{94BA4C32-2F18-4AA8-B38A-C67FC4410AF7}" srcOrd="1" destOrd="0" parTransId="{9C93FE22-B16D-4426-ADCA-52B0CFEAA521}" sibTransId="{A3AAB7CD-2283-4701-8F5B-933C52C59D78}"/>
    <dgm:cxn modelId="{1EB83028-2B8B-47C5-9752-6DD9A5EF23A0}" type="presParOf" srcId="{652B4015-6FB5-44C2-B374-83D6AF559049}" destId="{8B437FF0-9764-4B74-91C2-31A09F220F24}" srcOrd="0" destOrd="0" presId="urn:microsoft.com/office/officeart/2008/layout/LinedList"/>
    <dgm:cxn modelId="{A4EBE89B-419B-461B-AC2C-91C11C52FA05}" type="presParOf" srcId="{652B4015-6FB5-44C2-B374-83D6AF559049}" destId="{C3027F9F-9131-46EB-8047-7583902E238B}" srcOrd="1" destOrd="0" presId="urn:microsoft.com/office/officeart/2008/layout/LinedList"/>
    <dgm:cxn modelId="{08BF3876-6683-474A-86A7-E8FE097C3CA9}" type="presParOf" srcId="{C3027F9F-9131-46EB-8047-7583902E238B}" destId="{5E6028F5-69AA-4F0D-B49A-D5521F408D5A}" srcOrd="0" destOrd="0" presId="urn:microsoft.com/office/officeart/2008/layout/LinedList"/>
    <dgm:cxn modelId="{ACA66546-080A-4BD6-B8E7-E9B2E16C6C6F}" type="presParOf" srcId="{C3027F9F-9131-46EB-8047-7583902E238B}" destId="{FE4DAEEF-6782-4705-A016-5AAA9E225571}" srcOrd="1" destOrd="0" presId="urn:microsoft.com/office/officeart/2008/layout/LinedList"/>
    <dgm:cxn modelId="{A192D738-4D1F-4564-8C9A-2B5B95447C02}" type="presParOf" srcId="{FE4DAEEF-6782-4705-A016-5AAA9E225571}" destId="{B33F341A-BBC5-4898-83E5-4CEB2EFA75F7}" srcOrd="0" destOrd="0" presId="urn:microsoft.com/office/officeart/2008/layout/LinedList"/>
    <dgm:cxn modelId="{29D899F3-5F86-4525-81F2-8E7CEFF7D743}" type="presParOf" srcId="{FE4DAEEF-6782-4705-A016-5AAA9E225571}" destId="{A2320682-9948-493D-8F64-338F045D1E1C}" srcOrd="1" destOrd="0" presId="urn:microsoft.com/office/officeart/2008/layout/LinedList"/>
    <dgm:cxn modelId="{0BABCDE1-ABB6-423D-80C4-6378A85FE92B}" type="presParOf" srcId="{A2320682-9948-493D-8F64-338F045D1E1C}" destId="{7DCCCE76-CB43-4BC2-BA07-0A7D8FEAAE12}" srcOrd="0" destOrd="0" presId="urn:microsoft.com/office/officeart/2008/layout/LinedList"/>
    <dgm:cxn modelId="{D3CBDC42-CCA0-41BE-97F3-95CDD81C49FF}" type="presParOf" srcId="{A2320682-9948-493D-8F64-338F045D1E1C}" destId="{F83299DA-758E-4EAA-883B-06B029A4919A}" srcOrd="1" destOrd="0" presId="urn:microsoft.com/office/officeart/2008/layout/LinedList"/>
    <dgm:cxn modelId="{D9A92954-7C5F-4D78-8A9D-DBCC7B7A62ED}" type="presParOf" srcId="{A2320682-9948-493D-8F64-338F045D1E1C}" destId="{257CC996-6DA7-4FCC-AAB8-A5ACD9643152}" srcOrd="2" destOrd="0" presId="urn:microsoft.com/office/officeart/2008/layout/LinedList"/>
    <dgm:cxn modelId="{B1402BBA-21FA-474F-A481-C9F993D86BCE}" type="presParOf" srcId="{FE4DAEEF-6782-4705-A016-5AAA9E225571}" destId="{E019258F-C392-476B-8496-7F7BBB2334C2}" srcOrd="2" destOrd="0" presId="urn:microsoft.com/office/officeart/2008/layout/LinedList"/>
    <dgm:cxn modelId="{358E9008-BEB2-4270-B099-55C396E71535}" type="presParOf" srcId="{FE4DAEEF-6782-4705-A016-5AAA9E225571}" destId="{0CAE7425-98FE-47C1-BB69-EEEC98449E52}" srcOrd="3" destOrd="0" presId="urn:microsoft.com/office/officeart/2008/layout/LinedList"/>
    <dgm:cxn modelId="{45A83216-36A7-4B67-82AD-5618C64CE84C}" type="presParOf" srcId="{FE4DAEEF-6782-4705-A016-5AAA9E225571}" destId="{35941C59-2925-4891-8630-455787823CDB}" srcOrd="4" destOrd="0" presId="urn:microsoft.com/office/officeart/2008/layout/LinedList"/>
    <dgm:cxn modelId="{C2E35EA6-ACFE-4011-AB13-A98C22D597CB}" type="presParOf" srcId="{35941C59-2925-4891-8630-455787823CDB}" destId="{35F8B79E-E528-4D8A-A438-26CCDB6639E2}" srcOrd="0" destOrd="0" presId="urn:microsoft.com/office/officeart/2008/layout/LinedList"/>
    <dgm:cxn modelId="{7C85178A-4470-45CE-8D4A-7AFDD77863C8}" type="presParOf" srcId="{35941C59-2925-4891-8630-455787823CDB}" destId="{E1BB2869-6365-48B7-8196-50267ED965EE}" srcOrd="1" destOrd="0" presId="urn:microsoft.com/office/officeart/2008/layout/LinedList"/>
    <dgm:cxn modelId="{5737BE66-8978-4D5C-B9B6-E9DD49A52CD9}" type="presParOf" srcId="{35941C59-2925-4891-8630-455787823CDB}" destId="{FC024FB7-37F9-4C3A-AECA-8C1197025E2A}" srcOrd="2" destOrd="0" presId="urn:microsoft.com/office/officeart/2008/layout/LinedList"/>
    <dgm:cxn modelId="{3887BBCC-81E8-4A87-A829-82D3067DD688}" type="presParOf" srcId="{FE4DAEEF-6782-4705-A016-5AAA9E225571}" destId="{8A1B0F95-EF2D-467A-804A-1747B3DB0816}" srcOrd="5" destOrd="0" presId="urn:microsoft.com/office/officeart/2008/layout/LinedList"/>
    <dgm:cxn modelId="{67B1ED0C-F135-459C-82CE-19BA0F4F722F}" type="presParOf" srcId="{FE4DAEEF-6782-4705-A016-5AAA9E225571}" destId="{B74A89A8-A755-47C9-A8FC-2A30C65E2705}" srcOrd="6" destOrd="0" presId="urn:microsoft.com/office/officeart/2008/layout/LinedList"/>
    <dgm:cxn modelId="{F8D3163E-40B3-4F89-AC8A-F2FC7D5E6E4B}" type="presParOf" srcId="{FE4DAEEF-6782-4705-A016-5AAA9E225571}" destId="{8F4E11E4-21C9-4FAC-AD27-FD4A6E9840D0}" srcOrd="7" destOrd="0" presId="urn:microsoft.com/office/officeart/2008/layout/LinedList"/>
    <dgm:cxn modelId="{853BEC4B-7396-4754-9659-1CDEE1C13D3A}" type="presParOf" srcId="{8F4E11E4-21C9-4FAC-AD27-FD4A6E9840D0}" destId="{9BD69C91-BD1A-437D-8643-26DE41EE0789}" srcOrd="0" destOrd="0" presId="urn:microsoft.com/office/officeart/2008/layout/LinedList"/>
    <dgm:cxn modelId="{5BD48365-B23B-407E-AA66-FB1EFC5EE5FD}" type="presParOf" srcId="{8F4E11E4-21C9-4FAC-AD27-FD4A6E9840D0}" destId="{44C318A2-D2CC-4271-8874-A88C4015F7CE}" srcOrd="1" destOrd="0" presId="urn:microsoft.com/office/officeart/2008/layout/LinedList"/>
    <dgm:cxn modelId="{9B697F13-0313-4928-999F-EF00330A5ED2}" type="presParOf" srcId="{8F4E11E4-21C9-4FAC-AD27-FD4A6E9840D0}" destId="{F9A1461D-7692-4236-A494-E47B7CFDD3A7}" srcOrd="2" destOrd="0" presId="urn:microsoft.com/office/officeart/2008/layout/LinedList"/>
    <dgm:cxn modelId="{A3366C18-E7EE-4F69-ABCA-B1BED6DB9697}" type="presParOf" srcId="{FE4DAEEF-6782-4705-A016-5AAA9E225571}" destId="{CE69AC85-166E-4021-A13F-6AA47FCFA9F1}" srcOrd="8" destOrd="0" presId="urn:microsoft.com/office/officeart/2008/layout/LinedList"/>
    <dgm:cxn modelId="{2ECADE18-AC5B-4336-9E17-95E74D9787A4}" type="presParOf" srcId="{FE4DAEEF-6782-4705-A016-5AAA9E225571}" destId="{3ED26F52-DAB9-46EC-913B-0700F973447B}"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34F719-0095-4FE5-8ABA-E900A0A3B7CD}"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it-IT"/>
        </a:p>
      </dgm:t>
    </dgm:pt>
    <dgm:pt modelId="{AECF28D6-025A-4781-885B-68ABC4C42E48}">
      <dgm:prSet phldrT="[Testo]"/>
      <dgm:spPr>
        <a:solidFill>
          <a:srgbClr val="92D050"/>
        </a:solidFill>
      </dgm:spPr>
      <dgm:t>
        <a:bodyPr/>
        <a:lstStyle/>
        <a:p>
          <a:pPr algn="ctr"/>
          <a:endParaRPr lang="it-IT" b="1" dirty="0"/>
        </a:p>
        <a:p>
          <a:pPr algn="ctr"/>
          <a:r>
            <a:rPr lang="it-IT" b="1" dirty="0">
              <a:latin typeface="Abadi Extra Light" panose="020B0204020104020204" pitchFamily="34" charset="0"/>
            </a:rPr>
            <a:t>Lingue straniere</a:t>
          </a:r>
        </a:p>
        <a:p>
          <a:pPr algn="ctr"/>
          <a:r>
            <a:rPr lang="it-IT" b="1" dirty="0">
              <a:latin typeface="Abadi Extra Light" panose="020B0204020104020204" pitchFamily="34" charset="0"/>
            </a:rPr>
            <a:t>-</a:t>
          </a:r>
        </a:p>
        <a:p>
          <a:pPr algn="ctr"/>
          <a:r>
            <a:rPr lang="it-IT" b="1" dirty="0">
              <a:latin typeface="Abadi Extra Light" panose="020B0204020104020204" pitchFamily="34" charset="0"/>
            </a:rPr>
            <a:t>Competenze digitali e nuovi ambienti per l’apprendimento</a:t>
          </a:r>
        </a:p>
      </dgm:t>
    </dgm:pt>
    <dgm:pt modelId="{A8F1EFCA-57F6-4053-BB71-04FB03A5CB6A}" type="parTrans" cxnId="{7794B365-90CD-44B7-8FB0-59F36457D68B}">
      <dgm:prSet/>
      <dgm:spPr/>
      <dgm:t>
        <a:bodyPr/>
        <a:lstStyle/>
        <a:p>
          <a:endParaRPr lang="it-IT"/>
        </a:p>
      </dgm:t>
    </dgm:pt>
    <dgm:pt modelId="{2907AE58-81FB-4142-909E-406D3C2F5B63}" type="sibTrans" cxnId="{7794B365-90CD-44B7-8FB0-59F36457D68B}">
      <dgm:prSet/>
      <dgm:spPr/>
      <dgm:t>
        <a:bodyPr/>
        <a:lstStyle/>
        <a:p>
          <a:endParaRPr lang="it-IT"/>
        </a:p>
      </dgm:t>
    </dgm:pt>
    <dgm:pt modelId="{17F3E571-6179-49E3-8463-3DAF99B8308F}">
      <dgm:prSet phldrT="[Testo]" custT="1"/>
      <dgm:spPr/>
      <dgm:t>
        <a:bodyPr/>
        <a:lstStyle/>
        <a:p>
          <a:pPr algn="just"/>
          <a:r>
            <a:rPr lang="it-IT" sz="2000" dirty="0"/>
            <a:t>DECRETO DIPARTIMENTALE n.1511 del 23.06.2022</a:t>
          </a:r>
        </a:p>
        <a:p>
          <a:pPr algn="just"/>
          <a:r>
            <a:rPr lang="it-IT" sz="2000" dirty="0">
              <a:sym typeface="Wingdings" panose="05000000000000000000" pitchFamily="2" charset="2"/>
            </a:rPr>
            <a:t> </a:t>
          </a:r>
          <a:r>
            <a:rPr lang="it-IT" sz="2000" b="1" dirty="0"/>
            <a:t>FORMAZIONE METODOLOGIA CLIL </a:t>
          </a:r>
          <a:r>
            <a:rPr lang="it-IT" sz="2000" dirty="0"/>
            <a:t>(2 adesioni)</a:t>
          </a:r>
        </a:p>
      </dgm:t>
    </dgm:pt>
    <dgm:pt modelId="{5C2F1BA8-9E10-4415-AFA8-3CC29BBD0260}" type="parTrans" cxnId="{3ED59D9F-947E-4F82-AF54-41C4D6796C8F}">
      <dgm:prSet/>
      <dgm:spPr/>
      <dgm:t>
        <a:bodyPr/>
        <a:lstStyle/>
        <a:p>
          <a:endParaRPr lang="it-IT"/>
        </a:p>
      </dgm:t>
    </dgm:pt>
    <dgm:pt modelId="{FB5933E5-45F8-4C33-A4F3-FBB8DE32528C}" type="sibTrans" cxnId="{3ED59D9F-947E-4F82-AF54-41C4D6796C8F}">
      <dgm:prSet/>
      <dgm:spPr/>
      <dgm:t>
        <a:bodyPr/>
        <a:lstStyle/>
        <a:p>
          <a:endParaRPr lang="it-IT"/>
        </a:p>
      </dgm:t>
    </dgm:pt>
    <dgm:pt modelId="{94BA4C32-2F18-4AA8-B38A-C67FC4410AF7}">
      <dgm:prSet phldrT="[Testo]" custT="1"/>
      <dgm:spPr/>
      <dgm:t>
        <a:bodyPr/>
        <a:lstStyle/>
        <a:p>
          <a:r>
            <a:rPr lang="it-IT" sz="1600" b="1" dirty="0"/>
            <a:t>AUTOAGGIORNAMENTO:</a:t>
          </a:r>
        </a:p>
        <a:p>
          <a:r>
            <a:rPr lang="it-IT" sz="1800" b="0" dirty="0"/>
            <a:t>- Formazione Registro Elettronico e Piattaforma G-Suite (Esperti Interni) </a:t>
          </a:r>
        </a:p>
        <a:p>
          <a:r>
            <a:rPr lang="it-IT" sz="1600" b="1" dirty="0"/>
            <a:t>AGGIORNAMENTO:</a:t>
          </a:r>
        </a:p>
        <a:p>
          <a:r>
            <a:rPr lang="it-IT" sz="1800" b="0" dirty="0"/>
            <a:t>- FORMAZIONE REGISTRO AXIOS - NUOVA VERSIONE (Esperto Esterno)</a:t>
          </a:r>
          <a:endParaRPr lang="it-IT" sz="2400" b="1" dirty="0"/>
        </a:p>
      </dgm:t>
    </dgm:pt>
    <dgm:pt modelId="{9C93FE22-B16D-4426-ADCA-52B0CFEAA521}" type="parTrans" cxnId="{625176F9-D4AC-433D-986B-3A287ACCF134}">
      <dgm:prSet/>
      <dgm:spPr/>
      <dgm:t>
        <a:bodyPr/>
        <a:lstStyle/>
        <a:p>
          <a:endParaRPr lang="it-IT"/>
        </a:p>
      </dgm:t>
    </dgm:pt>
    <dgm:pt modelId="{A3AAB7CD-2283-4701-8F5B-933C52C59D78}" type="sibTrans" cxnId="{625176F9-D4AC-433D-986B-3A287ACCF134}">
      <dgm:prSet/>
      <dgm:spPr/>
      <dgm:t>
        <a:bodyPr/>
        <a:lstStyle/>
        <a:p>
          <a:endParaRPr lang="it-IT"/>
        </a:p>
      </dgm:t>
    </dgm:pt>
    <dgm:pt modelId="{11A3044D-7B52-4FFF-BC27-F0F406F118A6}">
      <dgm:prSet phldrT="[Testo]" custT="1"/>
      <dgm:spPr/>
      <dgm:t>
        <a:bodyPr/>
        <a:lstStyle/>
        <a:p>
          <a:r>
            <a:rPr lang="it-IT" sz="2000" b="0" dirty="0"/>
            <a:t>Fondazione “I Lincei per la scuola”</a:t>
          </a:r>
        </a:p>
        <a:p>
          <a:r>
            <a:rPr lang="it-IT" sz="2000" b="0" dirty="0"/>
            <a:t>Progetto nazionale di formazione rivolto ai docenti delle scuole sull’innovazione didattica e digitale</a:t>
          </a:r>
        </a:p>
        <a:p>
          <a:r>
            <a:rPr lang="it-IT" sz="2000" b="0" dirty="0">
              <a:sym typeface="Wingdings" panose="05000000000000000000" pitchFamily="2" charset="2"/>
            </a:rPr>
            <a:t></a:t>
          </a:r>
          <a:r>
            <a:rPr lang="it-IT" sz="2000" b="1" dirty="0"/>
            <a:t>A scuola di coding con i robot educativi </a:t>
          </a:r>
          <a:r>
            <a:rPr lang="it-IT" sz="2000" b="0" dirty="0"/>
            <a:t>(1 adesione)</a:t>
          </a:r>
          <a:endParaRPr lang="it-IT" sz="1800" b="1" dirty="0"/>
        </a:p>
      </dgm:t>
    </dgm:pt>
    <dgm:pt modelId="{851BD2DF-1CBF-459A-94B8-A1ADD8CAB0B8}" type="parTrans" cxnId="{29052C3D-044D-42E2-8E8A-14CDBEE1CDB5}">
      <dgm:prSet/>
      <dgm:spPr/>
      <dgm:t>
        <a:bodyPr/>
        <a:lstStyle/>
        <a:p>
          <a:endParaRPr lang="it-IT"/>
        </a:p>
      </dgm:t>
    </dgm:pt>
    <dgm:pt modelId="{DBD1ECA1-04E4-4F95-B592-DDFBFFBEA900}" type="sibTrans" cxnId="{29052C3D-044D-42E2-8E8A-14CDBEE1CDB5}">
      <dgm:prSet/>
      <dgm:spPr/>
      <dgm:t>
        <a:bodyPr/>
        <a:lstStyle/>
        <a:p>
          <a:endParaRPr lang="it-IT"/>
        </a:p>
      </dgm:t>
    </dgm:pt>
    <dgm:pt modelId="{84E1CECC-2D64-4681-85C4-21DF065010D1}">
      <dgm:prSet phldrT="[Testo]" custT="1"/>
      <dgm:spPr/>
      <dgm:t>
        <a:bodyPr/>
        <a:lstStyle/>
        <a:p>
          <a:r>
            <a:rPr lang="it-IT" sz="1800" b="1" dirty="0"/>
            <a:t>FORMAZIONE SPECIFICA</a:t>
          </a:r>
        </a:p>
        <a:p>
          <a:r>
            <a:rPr lang="it-IT" sz="1800" b="1" dirty="0"/>
            <a:t>“CONNESSIONI DIGITALI” SAVE THE CHILDREN (</a:t>
          </a:r>
          <a:r>
            <a:rPr lang="it-IT" sz="1800" b="1" dirty="0" err="1"/>
            <a:t>CdC</a:t>
          </a:r>
          <a:r>
            <a:rPr lang="it-IT" sz="1800" b="1" dirty="0"/>
            <a:t> 2A,2C,2D) </a:t>
          </a:r>
        </a:p>
        <a:p>
          <a:endParaRPr lang="it-IT" sz="2400" b="0" dirty="0"/>
        </a:p>
        <a:p>
          <a:endParaRPr lang="it-IT" sz="2000" b="1" dirty="0"/>
        </a:p>
      </dgm:t>
    </dgm:pt>
    <dgm:pt modelId="{B34D9F75-5C9A-4EB4-A86C-EF6DC3B3EDED}" type="parTrans" cxnId="{37486D32-D4A3-4B58-9A75-3908728C1BCA}">
      <dgm:prSet/>
      <dgm:spPr/>
      <dgm:t>
        <a:bodyPr/>
        <a:lstStyle/>
        <a:p>
          <a:endParaRPr lang="it-IT"/>
        </a:p>
      </dgm:t>
    </dgm:pt>
    <dgm:pt modelId="{390105C1-B8FB-4B98-AE7D-8EC1EC9845B5}" type="sibTrans" cxnId="{37486D32-D4A3-4B58-9A75-3908728C1BCA}">
      <dgm:prSet/>
      <dgm:spPr/>
      <dgm:t>
        <a:bodyPr/>
        <a:lstStyle/>
        <a:p>
          <a:endParaRPr lang="it-IT"/>
        </a:p>
      </dgm:t>
    </dgm:pt>
    <dgm:pt modelId="{652B4015-6FB5-44C2-B374-83D6AF559049}" type="pres">
      <dgm:prSet presAssocID="{7434F719-0095-4FE5-8ABA-E900A0A3B7CD}" presName="vert0" presStyleCnt="0">
        <dgm:presLayoutVars>
          <dgm:dir/>
          <dgm:animOne val="branch"/>
          <dgm:animLvl val="lvl"/>
        </dgm:presLayoutVars>
      </dgm:prSet>
      <dgm:spPr/>
    </dgm:pt>
    <dgm:pt modelId="{8B437FF0-9764-4B74-91C2-31A09F220F24}" type="pres">
      <dgm:prSet presAssocID="{AECF28D6-025A-4781-885B-68ABC4C42E48}" presName="thickLine" presStyleLbl="alignNode1" presStyleIdx="0" presStyleCnt="1"/>
      <dgm:spPr/>
    </dgm:pt>
    <dgm:pt modelId="{C3027F9F-9131-46EB-8047-7583902E238B}" type="pres">
      <dgm:prSet presAssocID="{AECF28D6-025A-4781-885B-68ABC4C42E48}" presName="horz1" presStyleCnt="0"/>
      <dgm:spPr/>
    </dgm:pt>
    <dgm:pt modelId="{5E6028F5-69AA-4F0D-B49A-D5521F408D5A}" type="pres">
      <dgm:prSet presAssocID="{AECF28D6-025A-4781-885B-68ABC4C42E48}" presName="tx1" presStyleLbl="revTx" presStyleIdx="0" presStyleCnt="5"/>
      <dgm:spPr/>
    </dgm:pt>
    <dgm:pt modelId="{FE4DAEEF-6782-4705-A016-5AAA9E225571}" type="pres">
      <dgm:prSet presAssocID="{AECF28D6-025A-4781-885B-68ABC4C42E48}" presName="vert1" presStyleCnt="0"/>
      <dgm:spPr/>
    </dgm:pt>
    <dgm:pt modelId="{B33F341A-BBC5-4898-83E5-4CEB2EFA75F7}" type="pres">
      <dgm:prSet presAssocID="{17F3E571-6179-49E3-8463-3DAF99B8308F}" presName="vertSpace2a" presStyleCnt="0"/>
      <dgm:spPr/>
    </dgm:pt>
    <dgm:pt modelId="{A2320682-9948-493D-8F64-338F045D1E1C}" type="pres">
      <dgm:prSet presAssocID="{17F3E571-6179-49E3-8463-3DAF99B8308F}" presName="horz2" presStyleCnt="0"/>
      <dgm:spPr/>
    </dgm:pt>
    <dgm:pt modelId="{7DCCCE76-CB43-4BC2-BA07-0A7D8FEAAE12}" type="pres">
      <dgm:prSet presAssocID="{17F3E571-6179-49E3-8463-3DAF99B8308F}" presName="horzSpace2" presStyleCnt="0"/>
      <dgm:spPr/>
    </dgm:pt>
    <dgm:pt modelId="{F83299DA-758E-4EAA-883B-06B029A4919A}" type="pres">
      <dgm:prSet presAssocID="{17F3E571-6179-49E3-8463-3DAF99B8308F}" presName="tx2" presStyleLbl="revTx" presStyleIdx="1" presStyleCnt="5" custScaleY="16156"/>
      <dgm:spPr/>
    </dgm:pt>
    <dgm:pt modelId="{257CC996-6DA7-4FCC-AAB8-A5ACD9643152}" type="pres">
      <dgm:prSet presAssocID="{17F3E571-6179-49E3-8463-3DAF99B8308F}" presName="vert2" presStyleCnt="0"/>
      <dgm:spPr/>
    </dgm:pt>
    <dgm:pt modelId="{E019258F-C392-476B-8496-7F7BBB2334C2}" type="pres">
      <dgm:prSet presAssocID="{17F3E571-6179-49E3-8463-3DAF99B8308F}" presName="thinLine2b" presStyleLbl="callout" presStyleIdx="0" presStyleCnt="4"/>
      <dgm:spPr/>
    </dgm:pt>
    <dgm:pt modelId="{0CAE7425-98FE-47C1-BB69-EEEC98449E52}" type="pres">
      <dgm:prSet presAssocID="{17F3E571-6179-49E3-8463-3DAF99B8308F}" presName="vertSpace2b" presStyleCnt="0"/>
      <dgm:spPr/>
    </dgm:pt>
    <dgm:pt modelId="{35941C59-2925-4891-8630-455787823CDB}" type="pres">
      <dgm:prSet presAssocID="{94BA4C32-2F18-4AA8-B38A-C67FC4410AF7}" presName="horz2" presStyleCnt="0"/>
      <dgm:spPr/>
    </dgm:pt>
    <dgm:pt modelId="{35F8B79E-E528-4D8A-A438-26CCDB6639E2}" type="pres">
      <dgm:prSet presAssocID="{94BA4C32-2F18-4AA8-B38A-C67FC4410AF7}" presName="horzSpace2" presStyleCnt="0"/>
      <dgm:spPr/>
    </dgm:pt>
    <dgm:pt modelId="{E1BB2869-6365-48B7-8196-50267ED965EE}" type="pres">
      <dgm:prSet presAssocID="{94BA4C32-2F18-4AA8-B38A-C67FC4410AF7}" presName="tx2" presStyleLbl="revTx" presStyleIdx="2" presStyleCnt="5" custScaleY="27950" custLinFactNeighborY="-1897"/>
      <dgm:spPr/>
    </dgm:pt>
    <dgm:pt modelId="{FC024FB7-37F9-4C3A-AECA-8C1197025E2A}" type="pres">
      <dgm:prSet presAssocID="{94BA4C32-2F18-4AA8-B38A-C67FC4410AF7}" presName="vert2" presStyleCnt="0"/>
      <dgm:spPr/>
    </dgm:pt>
    <dgm:pt modelId="{8A1B0F95-EF2D-467A-804A-1747B3DB0816}" type="pres">
      <dgm:prSet presAssocID="{94BA4C32-2F18-4AA8-B38A-C67FC4410AF7}" presName="thinLine2b" presStyleLbl="callout" presStyleIdx="1" presStyleCnt="4"/>
      <dgm:spPr/>
    </dgm:pt>
    <dgm:pt modelId="{B74A89A8-A755-47C9-A8FC-2A30C65E2705}" type="pres">
      <dgm:prSet presAssocID="{94BA4C32-2F18-4AA8-B38A-C67FC4410AF7}" presName="vertSpace2b" presStyleCnt="0"/>
      <dgm:spPr/>
    </dgm:pt>
    <dgm:pt modelId="{6A870BEB-3A2F-4EBF-B661-285D6B19183E}" type="pres">
      <dgm:prSet presAssocID="{11A3044D-7B52-4FFF-BC27-F0F406F118A6}" presName="horz2" presStyleCnt="0"/>
      <dgm:spPr/>
    </dgm:pt>
    <dgm:pt modelId="{F5387EDC-BCB0-46BF-8360-C2D3DBD95229}" type="pres">
      <dgm:prSet presAssocID="{11A3044D-7B52-4FFF-BC27-F0F406F118A6}" presName="horzSpace2" presStyleCnt="0"/>
      <dgm:spPr/>
    </dgm:pt>
    <dgm:pt modelId="{4CB6DDD5-3EBB-4735-AD1D-F0E5139957E0}" type="pres">
      <dgm:prSet presAssocID="{11A3044D-7B52-4FFF-BC27-F0F406F118A6}" presName="tx2" presStyleLbl="revTx" presStyleIdx="3" presStyleCnt="5" custScaleY="32102" custLinFactNeighborY="-2108"/>
      <dgm:spPr/>
    </dgm:pt>
    <dgm:pt modelId="{82668E0B-2388-4EF9-A7FF-1D6C9F554EBC}" type="pres">
      <dgm:prSet presAssocID="{11A3044D-7B52-4FFF-BC27-F0F406F118A6}" presName="vert2" presStyleCnt="0"/>
      <dgm:spPr/>
    </dgm:pt>
    <dgm:pt modelId="{FC2D6BF5-A88C-464F-B982-CAAAC39765A8}" type="pres">
      <dgm:prSet presAssocID="{11A3044D-7B52-4FFF-BC27-F0F406F118A6}" presName="thinLine2b" presStyleLbl="callout" presStyleIdx="2" presStyleCnt="4"/>
      <dgm:spPr/>
    </dgm:pt>
    <dgm:pt modelId="{11CE9F27-F775-4001-B5D9-5FE007CF2ECF}" type="pres">
      <dgm:prSet presAssocID="{11A3044D-7B52-4FFF-BC27-F0F406F118A6}" presName="vertSpace2b" presStyleCnt="0"/>
      <dgm:spPr/>
    </dgm:pt>
    <dgm:pt modelId="{7418A06F-0D26-4DA4-A6EC-4EA6F9FCBA38}" type="pres">
      <dgm:prSet presAssocID="{84E1CECC-2D64-4681-85C4-21DF065010D1}" presName="horz2" presStyleCnt="0"/>
      <dgm:spPr/>
    </dgm:pt>
    <dgm:pt modelId="{6DF0476B-C314-40C8-8B0A-DE12EEB70443}" type="pres">
      <dgm:prSet presAssocID="{84E1CECC-2D64-4681-85C4-21DF065010D1}" presName="horzSpace2" presStyleCnt="0"/>
      <dgm:spPr/>
    </dgm:pt>
    <dgm:pt modelId="{1D670142-5F6A-462D-B3FB-002A08E46988}" type="pres">
      <dgm:prSet presAssocID="{84E1CECC-2D64-4681-85C4-21DF065010D1}" presName="tx2" presStyleLbl="revTx" presStyleIdx="4" presStyleCnt="5" custScaleY="16864"/>
      <dgm:spPr/>
    </dgm:pt>
    <dgm:pt modelId="{2B0E2AEC-51EC-44D9-8C72-6D2C5EC0D057}" type="pres">
      <dgm:prSet presAssocID="{84E1CECC-2D64-4681-85C4-21DF065010D1}" presName="vert2" presStyleCnt="0"/>
      <dgm:spPr/>
    </dgm:pt>
    <dgm:pt modelId="{D9F8447C-72B0-4DA9-A320-552AF0B3B955}" type="pres">
      <dgm:prSet presAssocID="{84E1CECC-2D64-4681-85C4-21DF065010D1}" presName="thinLine2b" presStyleLbl="callout" presStyleIdx="3" presStyleCnt="4"/>
      <dgm:spPr/>
    </dgm:pt>
    <dgm:pt modelId="{DF3CB870-6557-4250-9D1F-3AC7AFE34AB2}" type="pres">
      <dgm:prSet presAssocID="{84E1CECC-2D64-4681-85C4-21DF065010D1}" presName="vertSpace2b" presStyleCnt="0"/>
      <dgm:spPr/>
    </dgm:pt>
  </dgm:ptLst>
  <dgm:cxnLst>
    <dgm:cxn modelId="{A6095A12-6C84-4EA1-AED4-A3AF3C0E6A87}" type="presOf" srcId="{17F3E571-6179-49E3-8463-3DAF99B8308F}" destId="{F83299DA-758E-4EAA-883B-06B029A4919A}" srcOrd="0" destOrd="0" presId="urn:microsoft.com/office/officeart/2008/layout/LinedList"/>
    <dgm:cxn modelId="{37486D32-D4A3-4B58-9A75-3908728C1BCA}" srcId="{AECF28D6-025A-4781-885B-68ABC4C42E48}" destId="{84E1CECC-2D64-4681-85C4-21DF065010D1}" srcOrd="3" destOrd="0" parTransId="{B34D9F75-5C9A-4EB4-A86C-EF6DC3B3EDED}" sibTransId="{390105C1-B8FB-4B98-AE7D-8EC1EC9845B5}"/>
    <dgm:cxn modelId="{F1A1CF3A-1347-4920-A0D1-15103927193C}" type="presOf" srcId="{7434F719-0095-4FE5-8ABA-E900A0A3B7CD}" destId="{652B4015-6FB5-44C2-B374-83D6AF559049}" srcOrd="0" destOrd="0" presId="urn:microsoft.com/office/officeart/2008/layout/LinedList"/>
    <dgm:cxn modelId="{29052C3D-044D-42E2-8E8A-14CDBEE1CDB5}" srcId="{AECF28D6-025A-4781-885B-68ABC4C42E48}" destId="{11A3044D-7B52-4FFF-BC27-F0F406F118A6}" srcOrd="2" destOrd="0" parTransId="{851BD2DF-1CBF-459A-94B8-A1ADD8CAB0B8}" sibTransId="{DBD1ECA1-04E4-4F95-B592-DDFBFFBEA900}"/>
    <dgm:cxn modelId="{7794B365-90CD-44B7-8FB0-59F36457D68B}" srcId="{7434F719-0095-4FE5-8ABA-E900A0A3B7CD}" destId="{AECF28D6-025A-4781-885B-68ABC4C42E48}" srcOrd="0" destOrd="0" parTransId="{A8F1EFCA-57F6-4053-BB71-04FB03A5CB6A}" sibTransId="{2907AE58-81FB-4142-909E-406D3C2F5B63}"/>
    <dgm:cxn modelId="{74496899-B321-46CB-9F7B-48F46B830020}" type="presOf" srcId="{AECF28D6-025A-4781-885B-68ABC4C42E48}" destId="{5E6028F5-69AA-4F0D-B49A-D5521F408D5A}" srcOrd="0" destOrd="0" presId="urn:microsoft.com/office/officeart/2008/layout/LinedList"/>
    <dgm:cxn modelId="{3ED59D9F-947E-4F82-AF54-41C4D6796C8F}" srcId="{AECF28D6-025A-4781-885B-68ABC4C42E48}" destId="{17F3E571-6179-49E3-8463-3DAF99B8308F}" srcOrd="0" destOrd="0" parTransId="{5C2F1BA8-9E10-4415-AFA8-3CC29BBD0260}" sibTransId="{FB5933E5-45F8-4C33-A4F3-FBB8DE32528C}"/>
    <dgm:cxn modelId="{5DEA9EAE-3593-4F18-9FC1-EAAEF029EC43}" type="presOf" srcId="{84E1CECC-2D64-4681-85C4-21DF065010D1}" destId="{1D670142-5F6A-462D-B3FB-002A08E46988}" srcOrd="0" destOrd="0" presId="urn:microsoft.com/office/officeart/2008/layout/LinedList"/>
    <dgm:cxn modelId="{9128A1D4-E811-456C-90EE-A3EC9564B762}" type="presOf" srcId="{11A3044D-7B52-4FFF-BC27-F0F406F118A6}" destId="{4CB6DDD5-3EBB-4735-AD1D-F0E5139957E0}" srcOrd="0" destOrd="0" presId="urn:microsoft.com/office/officeart/2008/layout/LinedList"/>
    <dgm:cxn modelId="{A1D04CF8-8701-4B2D-9FB4-7030EA76C207}" type="presOf" srcId="{94BA4C32-2F18-4AA8-B38A-C67FC4410AF7}" destId="{E1BB2869-6365-48B7-8196-50267ED965EE}" srcOrd="0" destOrd="0" presId="urn:microsoft.com/office/officeart/2008/layout/LinedList"/>
    <dgm:cxn modelId="{625176F9-D4AC-433D-986B-3A287ACCF134}" srcId="{AECF28D6-025A-4781-885B-68ABC4C42E48}" destId="{94BA4C32-2F18-4AA8-B38A-C67FC4410AF7}" srcOrd="1" destOrd="0" parTransId="{9C93FE22-B16D-4426-ADCA-52B0CFEAA521}" sibTransId="{A3AAB7CD-2283-4701-8F5B-933C52C59D78}"/>
    <dgm:cxn modelId="{1EB83028-2B8B-47C5-9752-6DD9A5EF23A0}" type="presParOf" srcId="{652B4015-6FB5-44C2-B374-83D6AF559049}" destId="{8B437FF0-9764-4B74-91C2-31A09F220F24}" srcOrd="0" destOrd="0" presId="urn:microsoft.com/office/officeart/2008/layout/LinedList"/>
    <dgm:cxn modelId="{A4EBE89B-419B-461B-AC2C-91C11C52FA05}" type="presParOf" srcId="{652B4015-6FB5-44C2-B374-83D6AF559049}" destId="{C3027F9F-9131-46EB-8047-7583902E238B}" srcOrd="1" destOrd="0" presId="urn:microsoft.com/office/officeart/2008/layout/LinedList"/>
    <dgm:cxn modelId="{08BF3876-6683-474A-86A7-E8FE097C3CA9}" type="presParOf" srcId="{C3027F9F-9131-46EB-8047-7583902E238B}" destId="{5E6028F5-69AA-4F0D-B49A-D5521F408D5A}" srcOrd="0" destOrd="0" presId="urn:microsoft.com/office/officeart/2008/layout/LinedList"/>
    <dgm:cxn modelId="{ACA66546-080A-4BD6-B8E7-E9B2E16C6C6F}" type="presParOf" srcId="{C3027F9F-9131-46EB-8047-7583902E238B}" destId="{FE4DAEEF-6782-4705-A016-5AAA9E225571}" srcOrd="1" destOrd="0" presId="urn:microsoft.com/office/officeart/2008/layout/LinedList"/>
    <dgm:cxn modelId="{A192D738-4D1F-4564-8C9A-2B5B95447C02}" type="presParOf" srcId="{FE4DAEEF-6782-4705-A016-5AAA9E225571}" destId="{B33F341A-BBC5-4898-83E5-4CEB2EFA75F7}" srcOrd="0" destOrd="0" presId="urn:microsoft.com/office/officeart/2008/layout/LinedList"/>
    <dgm:cxn modelId="{29D899F3-5F86-4525-81F2-8E7CEFF7D743}" type="presParOf" srcId="{FE4DAEEF-6782-4705-A016-5AAA9E225571}" destId="{A2320682-9948-493D-8F64-338F045D1E1C}" srcOrd="1" destOrd="0" presId="urn:microsoft.com/office/officeart/2008/layout/LinedList"/>
    <dgm:cxn modelId="{0BABCDE1-ABB6-423D-80C4-6378A85FE92B}" type="presParOf" srcId="{A2320682-9948-493D-8F64-338F045D1E1C}" destId="{7DCCCE76-CB43-4BC2-BA07-0A7D8FEAAE12}" srcOrd="0" destOrd="0" presId="urn:microsoft.com/office/officeart/2008/layout/LinedList"/>
    <dgm:cxn modelId="{D3CBDC42-CCA0-41BE-97F3-95CDD81C49FF}" type="presParOf" srcId="{A2320682-9948-493D-8F64-338F045D1E1C}" destId="{F83299DA-758E-4EAA-883B-06B029A4919A}" srcOrd="1" destOrd="0" presId="urn:microsoft.com/office/officeart/2008/layout/LinedList"/>
    <dgm:cxn modelId="{D9A92954-7C5F-4D78-8A9D-DBCC7B7A62ED}" type="presParOf" srcId="{A2320682-9948-493D-8F64-338F045D1E1C}" destId="{257CC996-6DA7-4FCC-AAB8-A5ACD9643152}" srcOrd="2" destOrd="0" presId="urn:microsoft.com/office/officeart/2008/layout/LinedList"/>
    <dgm:cxn modelId="{B1402BBA-21FA-474F-A481-C9F993D86BCE}" type="presParOf" srcId="{FE4DAEEF-6782-4705-A016-5AAA9E225571}" destId="{E019258F-C392-476B-8496-7F7BBB2334C2}" srcOrd="2" destOrd="0" presId="urn:microsoft.com/office/officeart/2008/layout/LinedList"/>
    <dgm:cxn modelId="{358E9008-BEB2-4270-B099-55C396E71535}" type="presParOf" srcId="{FE4DAEEF-6782-4705-A016-5AAA9E225571}" destId="{0CAE7425-98FE-47C1-BB69-EEEC98449E52}" srcOrd="3" destOrd="0" presId="urn:microsoft.com/office/officeart/2008/layout/LinedList"/>
    <dgm:cxn modelId="{45A83216-36A7-4B67-82AD-5618C64CE84C}" type="presParOf" srcId="{FE4DAEEF-6782-4705-A016-5AAA9E225571}" destId="{35941C59-2925-4891-8630-455787823CDB}" srcOrd="4" destOrd="0" presId="urn:microsoft.com/office/officeart/2008/layout/LinedList"/>
    <dgm:cxn modelId="{C2E35EA6-ACFE-4011-AB13-A98C22D597CB}" type="presParOf" srcId="{35941C59-2925-4891-8630-455787823CDB}" destId="{35F8B79E-E528-4D8A-A438-26CCDB6639E2}" srcOrd="0" destOrd="0" presId="urn:microsoft.com/office/officeart/2008/layout/LinedList"/>
    <dgm:cxn modelId="{7C85178A-4470-45CE-8D4A-7AFDD77863C8}" type="presParOf" srcId="{35941C59-2925-4891-8630-455787823CDB}" destId="{E1BB2869-6365-48B7-8196-50267ED965EE}" srcOrd="1" destOrd="0" presId="urn:microsoft.com/office/officeart/2008/layout/LinedList"/>
    <dgm:cxn modelId="{5737BE66-8978-4D5C-B9B6-E9DD49A52CD9}" type="presParOf" srcId="{35941C59-2925-4891-8630-455787823CDB}" destId="{FC024FB7-37F9-4C3A-AECA-8C1197025E2A}" srcOrd="2" destOrd="0" presId="urn:microsoft.com/office/officeart/2008/layout/LinedList"/>
    <dgm:cxn modelId="{3887BBCC-81E8-4A87-A829-82D3067DD688}" type="presParOf" srcId="{FE4DAEEF-6782-4705-A016-5AAA9E225571}" destId="{8A1B0F95-EF2D-467A-804A-1747B3DB0816}" srcOrd="5" destOrd="0" presId="urn:microsoft.com/office/officeart/2008/layout/LinedList"/>
    <dgm:cxn modelId="{67B1ED0C-F135-459C-82CE-19BA0F4F722F}" type="presParOf" srcId="{FE4DAEEF-6782-4705-A016-5AAA9E225571}" destId="{B74A89A8-A755-47C9-A8FC-2A30C65E2705}" srcOrd="6" destOrd="0" presId="urn:microsoft.com/office/officeart/2008/layout/LinedList"/>
    <dgm:cxn modelId="{1BC8AB85-B3B1-4C40-AE38-8C2EB4949927}" type="presParOf" srcId="{FE4DAEEF-6782-4705-A016-5AAA9E225571}" destId="{6A870BEB-3A2F-4EBF-B661-285D6B19183E}" srcOrd="7" destOrd="0" presId="urn:microsoft.com/office/officeart/2008/layout/LinedList"/>
    <dgm:cxn modelId="{C942E22A-B748-4F96-974F-EF731D817E8C}" type="presParOf" srcId="{6A870BEB-3A2F-4EBF-B661-285D6B19183E}" destId="{F5387EDC-BCB0-46BF-8360-C2D3DBD95229}" srcOrd="0" destOrd="0" presId="urn:microsoft.com/office/officeart/2008/layout/LinedList"/>
    <dgm:cxn modelId="{DC7F9B1F-65B4-49A5-B27D-470EDBFFB4A3}" type="presParOf" srcId="{6A870BEB-3A2F-4EBF-B661-285D6B19183E}" destId="{4CB6DDD5-3EBB-4735-AD1D-F0E5139957E0}" srcOrd="1" destOrd="0" presId="urn:microsoft.com/office/officeart/2008/layout/LinedList"/>
    <dgm:cxn modelId="{A93FC0CA-B2FD-4359-A2F0-81160AF70492}" type="presParOf" srcId="{6A870BEB-3A2F-4EBF-B661-285D6B19183E}" destId="{82668E0B-2388-4EF9-A7FF-1D6C9F554EBC}" srcOrd="2" destOrd="0" presId="urn:microsoft.com/office/officeart/2008/layout/LinedList"/>
    <dgm:cxn modelId="{5A8F5609-2AA0-4BB1-89D1-DD18FE75081A}" type="presParOf" srcId="{FE4DAEEF-6782-4705-A016-5AAA9E225571}" destId="{FC2D6BF5-A88C-464F-B982-CAAAC39765A8}" srcOrd="8" destOrd="0" presId="urn:microsoft.com/office/officeart/2008/layout/LinedList"/>
    <dgm:cxn modelId="{43C02862-37AB-454C-8B2A-4E912B5386AE}" type="presParOf" srcId="{FE4DAEEF-6782-4705-A016-5AAA9E225571}" destId="{11CE9F27-F775-4001-B5D9-5FE007CF2ECF}" srcOrd="9" destOrd="0" presId="urn:microsoft.com/office/officeart/2008/layout/LinedList"/>
    <dgm:cxn modelId="{86F9C79E-5FF9-4A2F-AF56-55F246D93659}" type="presParOf" srcId="{FE4DAEEF-6782-4705-A016-5AAA9E225571}" destId="{7418A06F-0D26-4DA4-A6EC-4EA6F9FCBA38}" srcOrd="10" destOrd="0" presId="urn:microsoft.com/office/officeart/2008/layout/LinedList"/>
    <dgm:cxn modelId="{A840966D-8262-43B3-9555-8B6AE2D5BEE6}" type="presParOf" srcId="{7418A06F-0D26-4DA4-A6EC-4EA6F9FCBA38}" destId="{6DF0476B-C314-40C8-8B0A-DE12EEB70443}" srcOrd="0" destOrd="0" presId="urn:microsoft.com/office/officeart/2008/layout/LinedList"/>
    <dgm:cxn modelId="{FF8C1C8C-3A29-4B76-A04A-F8001FCF7DCC}" type="presParOf" srcId="{7418A06F-0D26-4DA4-A6EC-4EA6F9FCBA38}" destId="{1D670142-5F6A-462D-B3FB-002A08E46988}" srcOrd="1" destOrd="0" presId="urn:microsoft.com/office/officeart/2008/layout/LinedList"/>
    <dgm:cxn modelId="{C7AC0BD2-9683-4E04-BFF3-9692F47ED25C}" type="presParOf" srcId="{7418A06F-0D26-4DA4-A6EC-4EA6F9FCBA38}" destId="{2B0E2AEC-51EC-44D9-8C72-6D2C5EC0D057}" srcOrd="2" destOrd="0" presId="urn:microsoft.com/office/officeart/2008/layout/LinedList"/>
    <dgm:cxn modelId="{DF726A09-B9F0-43F0-91A3-5B23FB8EE8A3}" type="presParOf" srcId="{FE4DAEEF-6782-4705-A016-5AAA9E225571}" destId="{D9F8447C-72B0-4DA9-A320-552AF0B3B955}" srcOrd="11" destOrd="0" presId="urn:microsoft.com/office/officeart/2008/layout/LinedList"/>
    <dgm:cxn modelId="{D1AFBCDE-FA06-4F26-A948-51F5BAB15C91}" type="presParOf" srcId="{FE4DAEEF-6782-4705-A016-5AAA9E225571}" destId="{DF3CB870-6557-4250-9D1F-3AC7AFE34AB2}"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34F719-0095-4FE5-8ABA-E900A0A3B7CD}"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it-IT"/>
        </a:p>
      </dgm:t>
    </dgm:pt>
    <dgm:pt modelId="{AECF28D6-025A-4781-885B-68ABC4C42E48}">
      <dgm:prSet phldrT="[Testo]" custT="1"/>
      <dgm:spPr>
        <a:solidFill>
          <a:srgbClr val="92D050"/>
        </a:solidFill>
      </dgm:spPr>
      <dgm:t>
        <a:bodyPr/>
        <a:lstStyle/>
        <a:p>
          <a:pPr algn="ctr"/>
          <a:endParaRPr lang="it-IT" sz="2400" b="1" dirty="0"/>
        </a:p>
        <a:p>
          <a:pPr algn="ctr"/>
          <a:endParaRPr lang="it-IT" sz="2400" b="1" dirty="0">
            <a:latin typeface="Abadi Extra Light" panose="020B0204020104020204" pitchFamily="34" charset="0"/>
          </a:endParaRPr>
        </a:p>
        <a:p>
          <a:pPr algn="ctr"/>
          <a:r>
            <a:rPr lang="it-IT" sz="2400" b="1" dirty="0">
              <a:latin typeface="Abadi Extra Light" panose="020B0204020104020204" pitchFamily="34" charset="0"/>
            </a:rPr>
            <a:t>Competenze digitali e nuovi ambienti per l’apprendimento</a:t>
          </a:r>
        </a:p>
      </dgm:t>
    </dgm:pt>
    <dgm:pt modelId="{A8F1EFCA-57F6-4053-BB71-04FB03A5CB6A}" type="parTrans" cxnId="{7794B365-90CD-44B7-8FB0-59F36457D68B}">
      <dgm:prSet/>
      <dgm:spPr/>
      <dgm:t>
        <a:bodyPr/>
        <a:lstStyle/>
        <a:p>
          <a:endParaRPr lang="it-IT" sz="1600"/>
        </a:p>
      </dgm:t>
    </dgm:pt>
    <dgm:pt modelId="{2907AE58-81FB-4142-909E-406D3C2F5B63}" type="sibTrans" cxnId="{7794B365-90CD-44B7-8FB0-59F36457D68B}">
      <dgm:prSet/>
      <dgm:spPr/>
      <dgm:t>
        <a:bodyPr/>
        <a:lstStyle/>
        <a:p>
          <a:endParaRPr lang="it-IT" sz="1600"/>
        </a:p>
      </dgm:t>
    </dgm:pt>
    <dgm:pt modelId="{7D31584D-61A5-4D5E-B785-261C66912116}">
      <dgm:prSet phldrT="[Testo]" custT="1"/>
      <dgm:spPr/>
      <dgm:t>
        <a:bodyPr/>
        <a:lstStyle/>
        <a:p>
          <a:pPr algn="just"/>
          <a:r>
            <a:rPr lang="it-IT" sz="2400" b="1" dirty="0"/>
            <a:t>Webinar tematici e Laboratori dimostrativi – CODEWEEK 2022</a:t>
          </a:r>
        </a:p>
        <a:p>
          <a:pPr algn="just"/>
          <a:r>
            <a:rPr lang="it-IT" sz="2400" dirty="0"/>
            <a:t>Decima edizione di Europe </a:t>
          </a:r>
          <a:r>
            <a:rPr lang="it-IT" sz="2400" dirty="0" err="1"/>
            <a:t>CodeWeek</a:t>
          </a:r>
          <a:r>
            <a:rPr lang="it-IT" sz="2400" dirty="0"/>
            <a:t> 2022 (campagna di sensibilizzazione e alfabetizzazione volta a favorire la diffusione del pensiero computazionale attraverso il coding)</a:t>
          </a:r>
        </a:p>
      </dgm:t>
    </dgm:pt>
    <dgm:pt modelId="{929D5992-2A79-4FB5-AA87-41AE541F6487}" type="parTrans" cxnId="{ABADF338-2877-48C8-84B6-43B9FA9C49ED}">
      <dgm:prSet/>
      <dgm:spPr/>
      <dgm:t>
        <a:bodyPr/>
        <a:lstStyle/>
        <a:p>
          <a:endParaRPr lang="it-IT" sz="1600"/>
        </a:p>
      </dgm:t>
    </dgm:pt>
    <dgm:pt modelId="{4747314E-A7CE-497A-8851-923953B2532E}" type="sibTrans" cxnId="{ABADF338-2877-48C8-84B6-43B9FA9C49ED}">
      <dgm:prSet/>
      <dgm:spPr/>
      <dgm:t>
        <a:bodyPr/>
        <a:lstStyle/>
        <a:p>
          <a:endParaRPr lang="it-IT" sz="1600"/>
        </a:p>
      </dgm:t>
    </dgm:pt>
    <dgm:pt modelId="{B4261B1A-99EA-42D6-B9C8-9A580F5B7484}">
      <dgm:prSet phldrT="[Testo]" custT="1"/>
      <dgm:spPr/>
      <dgm:t>
        <a:bodyPr/>
        <a:lstStyle/>
        <a:p>
          <a:pPr algn="just"/>
          <a:r>
            <a:rPr lang="it-IT" sz="2800" dirty="0">
              <a:solidFill>
                <a:schemeClr val="accent6"/>
              </a:solidFill>
            </a:rPr>
            <a:t>INTRODUZIONE AL CODING </a:t>
          </a:r>
          <a:r>
            <a:rPr lang="it-IT" sz="2400" dirty="0"/>
            <a:t>- </a:t>
          </a:r>
          <a:r>
            <a:rPr lang="it-IT" sz="2400" dirty="0">
              <a:solidFill>
                <a:srgbClr val="0070C0"/>
              </a:solidFill>
            </a:rPr>
            <a:t>STORYTELLING CON IL CODING</a:t>
          </a:r>
          <a:r>
            <a:rPr lang="it-IT" sz="2400" dirty="0"/>
            <a:t> - </a:t>
          </a:r>
          <a:r>
            <a:rPr lang="it-IT" sz="2000" dirty="0">
              <a:solidFill>
                <a:schemeClr val="accent4"/>
              </a:solidFill>
            </a:rPr>
            <a:t>CODING E FLOW CHART </a:t>
          </a:r>
          <a:r>
            <a:rPr lang="it-IT" sz="2400" dirty="0"/>
            <a:t>- </a:t>
          </a:r>
          <a:r>
            <a:rPr lang="it-IT" sz="2800" dirty="0">
              <a:solidFill>
                <a:schemeClr val="accent3">
                  <a:lumMod val="75000"/>
                </a:schemeClr>
              </a:solidFill>
            </a:rPr>
            <a:t>CODING E GAMING </a:t>
          </a:r>
          <a:r>
            <a:rPr lang="it-IT" sz="2400" dirty="0"/>
            <a:t>- </a:t>
          </a:r>
          <a:r>
            <a:rPr lang="it-IT" sz="2000" dirty="0">
              <a:solidFill>
                <a:schemeClr val="accent1">
                  <a:lumMod val="50000"/>
                </a:schemeClr>
              </a:solidFill>
            </a:rPr>
            <a:t>CODING E GEOMETRIA CON CODE.ORG </a:t>
          </a:r>
          <a:r>
            <a:rPr lang="it-IT" sz="2400" dirty="0"/>
            <a:t>- </a:t>
          </a:r>
          <a:r>
            <a:rPr lang="it-IT" sz="2400" dirty="0">
              <a:solidFill>
                <a:srgbClr val="7030A0"/>
              </a:solidFill>
            </a:rPr>
            <a:t>CODING CON MINECRAFT </a:t>
          </a:r>
          <a:r>
            <a:rPr lang="it-IT" sz="2400" dirty="0"/>
            <a:t>- </a:t>
          </a:r>
          <a:r>
            <a:rPr lang="it-IT" sz="2400" dirty="0">
              <a:solidFill>
                <a:schemeClr val="accent2"/>
              </a:solidFill>
            </a:rPr>
            <a:t>CODING E ROBOTICA</a:t>
          </a:r>
          <a:r>
            <a:rPr lang="it-IT" sz="2400" dirty="0"/>
            <a:t> - </a:t>
          </a:r>
          <a:r>
            <a:rPr lang="it-IT" sz="2800" dirty="0">
              <a:solidFill>
                <a:schemeClr val="accent1">
                  <a:lumMod val="75000"/>
                </a:schemeClr>
              </a:solidFill>
            </a:rPr>
            <a:t>CODING E MICROELETTRONICA </a:t>
          </a:r>
          <a:r>
            <a:rPr lang="it-IT" sz="2400" dirty="0"/>
            <a:t>– </a:t>
          </a:r>
          <a:r>
            <a:rPr lang="it-IT" sz="2400" dirty="0">
              <a:solidFill>
                <a:srgbClr val="FF0000"/>
              </a:solidFill>
            </a:rPr>
            <a:t>CODING</a:t>
          </a:r>
          <a:r>
            <a:rPr lang="it-IT" sz="2400" dirty="0"/>
            <a:t> - </a:t>
          </a:r>
          <a:r>
            <a:rPr lang="it-IT" sz="2800" dirty="0">
              <a:solidFill>
                <a:srgbClr val="002060"/>
              </a:solidFill>
            </a:rPr>
            <a:t>CODING, ESCAPE E METAVERSO </a:t>
          </a:r>
          <a:r>
            <a:rPr lang="it-IT" sz="2400" dirty="0"/>
            <a:t>- </a:t>
          </a:r>
          <a:r>
            <a:rPr lang="it-IT" sz="2400" dirty="0">
              <a:solidFill>
                <a:schemeClr val="accent3">
                  <a:lumMod val="75000"/>
                </a:schemeClr>
              </a:solidFill>
            </a:rPr>
            <a:t>IL CODING È PER TUTTI …COME LA SCUOLA!</a:t>
          </a:r>
          <a:r>
            <a:rPr lang="it-IT" sz="2400" dirty="0"/>
            <a:t> - </a:t>
          </a:r>
          <a:r>
            <a:rPr lang="it-IT" sz="2400" dirty="0">
              <a:solidFill>
                <a:schemeClr val="accent6">
                  <a:lumMod val="40000"/>
                  <a:lumOff val="60000"/>
                </a:schemeClr>
              </a:solidFill>
            </a:rPr>
            <a:t>IMAGE EDITING NELLA DIDATTICA 4.0 </a:t>
          </a:r>
          <a:r>
            <a:rPr lang="it-IT" sz="2400" dirty="0"/>
            <a:t>- </a:t>
          </a:r>
          <a:r>
            <a:rPr lang="it-IT" sz="2000" dirty="0">
              <a:solidFill>
                <a:schemeClr val="accent2">
                  <a:lumMod val="50000"/>
                </a:schemeClr>
              </a:solidFill>
            </a:rPr>
            <a:t>IL VIDEO COMPOSITING COME MEZZO ESPRESSIVO EDUCANTE </a:t>
          </a:r>
          <a:endParaRPr lang="it-IT" sz="2400" dirty="0">
            <a:solidFill>
              <a:schemeClr val="accent2">
                <a:lumMod val="50000"/>
              </a:schemeClr>
            </a:solidFill>
          </a:endParaRPr>
        </a:p>
      </dgm:t>
    </dgm:pt>
    <dgm:pt modelId="{D8B007DD-0BF0-4E29-B8C7-C9A994180D43}" type="parTrans" cxnId="{5569C792-D561-49AA-9EEF-A93B63376D3E}">
      <dgm:prSet/>
      <dgm:spPr/>
      <dgm:t>
        <a:bodyPr/>
        <a:lstStyle/>
        <a:p>
          <a:endParaRPr lang="it-IT"/>
        </a:p>
      </dgm:t>
    </dgm:pt>
    <dgm:pt modelId="{324BA553-9169-4648-885D-0D9F3BC4741A}" type="sibTrans" cxnId="{5569C792-D561-49AA-9EEF-A93B63376D3E}">
      <dgm:prSet/>
      <dgm:spPr/>
      <dgm:t>
        <a:bodyPr/>
        <a:lstStyle/>
        <a:p>
          <a:endParaRPr lang="it-IT"/>
        </a:p>
      </dgm:t>
    </dgm:pt>
    <dgm:pt modelId="{652B4015-6FB5-44C2-B374-83D6AF559049}" type="pres">
      <dgm:prSet presAssocID="{7434F719-0095-4FE5-8ABA-E900A0A3B7CD}" presName="vert0" presStyleCnt="0">
        <dgm:presLayoutVars>
          <dgm:dir/>
          <dgm:animOne val="branch"/>
          <dgm:animLvl val="lvl"/>
        </dgm:presLayoutVars>
      </dgm:prSet>
      <dgm:spPr/>
    </dgm:pt>
    <dgm:pt modelId="{8B437FF0-9764-4B74-91C2-31A09F220F24}" type="pres">
      <dgm:prSet presAssocID="{AECF28D6-025A-4781-885B-68ABC4C42E48}" presName="thickLine" presStyleLbl="alignNode1" presStyleIdx="0" presStyleCnt="1"/>
      <dgm:spPr/>
    </dgm:pt>
    <dgm:pt modelId="{C3027F9F-9131-46EB-8047-7583902E238B}" type="pres">
      <dgm:prSet presAssocID="{AECF28D6-025A-4781-885B-68ABC4C42E48}" presName="horz1" presStyleCnt="0"/>
      <dgm:spPr/>
    </dgm:pt>
    <dgm:pt modelId="{5E6028F5-69AA-4F0D-B49A-D5521F408D5A}" type="pres">
      <dgm:prSet presAssocID="{AECF28D6-025A-4781-885B-68ABC4C42E48}" presName="tx1" presStyleLbl="revTx" presStyleIdx="0" presStyleCnt="3"/>
      <dgm:spPr/>
    </dgm:pt>
    <dgm:pt modelId="{FE4DAEEF-6782-4705-A016-5AAA9E225571}" type="pres">
      <dgm:prSet presAssocID="{AECF28D6-025A-4781-885B-68ABC4C42E48}" presName="vert1" presStyleCnt="0"/>
      <dgm:spPr/>
    </dgm:pt>
    <dgm:pt modelId="{4D97A8DA-1AA1-4961-8E24-69D2CBD5D309}" type="pres">
      <dgm:prSet presAssocID="{7D31584D-61A5-4D5E-B785-261C66912116}" presName="vertSpace2a" presStyleCnt="0"/>
      <dgm:spPr/>
    </dgm:pt>
    <dgm:pt modelId="{81E27245-A893-4A70-82D7-6187E7E088C0}" type="pres">
      <dgm:prSet presAssocID="{7D31584D-61A5-4D5E-B785-261C66912116}" presName="horz2" presStyleCnt="0"/>
      <dgm:spPr/>
    </dgm:pt>
    <dgm:pt modelId="{936B4C56-A308-44B7-B01B-6BE7BA71279E}" type="pres">
      <dgm:prSet presAssocID="{7D31584D-61A5-4D5E-B785-261C66912116}" presName="horzSpace2" presStyleCnt="0"/>
      <dgm:spPr/>
    </dgm:pt>
    <dgm:pt modelId="{D3D43853-24D7-424F-AF89-265DFDB8A863}" type="pres">
      <dgm:prSet presAssocID="{7D31584D-61A5-4D5E-B785-261C66912116}" presName="tx2" presStyleLbl="revTx" presStyleIdx="1" presStyleCnt="3"/>
      <dgm:spPr/>
    </dgm:pt>
    <dgm:pt modelId="{AB72A1E5-6C8F-42D6-AB2E-385D427B8C81}" type="pres">
      <dgm:prSet presAssocID="{7D31584D-61A5-4D5E-B785-261C66912116}" presName="vert2" presStyleCnt="0"/>
      <dgm:spPr/>
    </dgm:pt>
    <dgm:pt modelId="{4AF1AE10-D086-4A8F-A460-CC8A6B0CCAC5}" type="pres">
      <dgm:prSet presAssocID="{7D31584D-61A5-4D5E-B785-261C66912116}" presName="thinLine2b" presStyleLbl="callout" presStyleIdx="0" presStyleCnt="2"/>
      <dgm:spPr/>
    </dgm:pt>
    <dgm:pt modelId="{4695098E-79C4-4103-B1F1-35CA8B4B6D0F}" type="pres">
      <dgm:prSet presAssocID="{7D31584D-61A5-4D5E-B785-261C66912116}" presName="vertSpace2b" presStyleCnt="0"/>
      <dgm:spPr/>
    </dgm:pt>
    <dgm:pt modelId="{E032A3B3-27ED-49CF-9C2B-8F884121C3FE}" type="pres">
      <dgm:prSet presAssocID="{B4261B1A-99EA-42D6-B9C8-9A580F5B7484}" presName="horz2" presStyleCnt="0"/>
      <dgm:spPr/>
    </dgm:pt>
    <dgm:pt modelId="{64EA243D-B5B8-421D-B81D-493ED53FD521}" type="pres">
      <dgm:prSet presAssocID="{B4261B1A-99EA-42D6-B9C8-9A580F5B7484}" presName="horzSpace2" presStyleCnt="0"/>
      <dgm:spPr/>
    </dgm:pt>
    <dgm:pt modelId="{23102B4B-5FF9-4DBD-A88B-B53C355787A5}" type="pres">
      <dgm:prSet presAssocID="{B4261B1A-99EA-42D6-B9C8-9A580F5B7484}" presName="tx2" presStyleLbl="revTx" presStyleIdx="2" presStyleCnt="3" custScaleY="165658"/>
      <dgm:spPr/>
    </dgm:pt>
    <dgm:pt modelId="{32F0D6B7-89B2-4E85-89BD-5ED60801AFB4}" type="pres">
      <dgm:prSet presAssocID="{B4261B1A-99EA-42D6-B9C8-9A580F5B7484}" presName="vert2" presStyleCnt="0"/>
      <dgm:spPr/>
    </dgm:pt>
    <dgm:pt modelId="{9301166F-1C5C-4743-A944-A330DD0B049E}" type="pres">
      <dgm:prSet presAssocID="{B4261B1A-99EA-42D6-B9C8-9A580F5B7484}" presName="thinLine2b" presStyleLbl="callout" presStyleIdx="1" presStyleCnt="2"/>
      <dgm:spPr/>
    </dgm:pt>
    <dgm:pt modelId="{6529F5A4-BAC4-43DD-A325-080D28039CD5}" type="pres">
      <dgm:prSet presAssocID="{B4261B1A-99EA-42D6-B9C8-9A580F5B7484}" presName="vertSpace2b" presStyleCnt="0"/>
      <dgm:spPr/>
    </dgm:pt>
  </dgm:ptLst>
  <dgm:cxnLst>
    <dgm:cxn modelId="{ABADF338-2877-48C8-84B6-43B9FA9C49ED}" srcId="{AECF28D6-025A-4781-885B-68ABC4C42E48}" destId="{7D31584D-61A5-4D5E-B785-261C66912116}" srcOrd="0" destOrd="0" parTransId="{929D5992-2A79-4FB5-AA87-41AE541F6487}" sibTransId="{4747314E-A7CE-497A-8851-923953B2532E}"/>
    <dgm:cxn modelId="{F1A1CF3A-1347-4920-A0D1-15103927193C}" type="presOf" srcId="{7434F719-0095-4FE5-8ABA-E900A0A3B7CD}" destId="{652B4015-6FB5-44C2-B374-83D6AF559049}" srcOrd="0" destOrd="0" presId="urn:microsoft.com/office/officeart/2008/layout/LinedList"/>
    <dgm:cxn modelId="{11FFE83E-9064-4EE7-BC0A-742D0FA5A0BA}" type="presOf" srcId="{7D31584D-61A5-4D5E-B785-261C66912116}" destId="{D3D43853-24D7-424F-AF89-265DFDB8A863}" srcOrd="0" destOrd="0" presId="urn:microsoft.com/office/officeart/2008/layout/LinedList"/>
    <dgm:cxn modelId="{7794B365-90CD-44B7-8FB0-59F36457D68B}" srcId="{7434F719-0095-4FE5-8ABA-E900A0A3B7CD}" destId="{AECF28D6-025A-4781-885B-68ABC4C42E48}" srcOrd="0" destOrd="0" parTransId="{A8F1EFCA-57F6-4053-BB71-04FB03A5CB6A}" sibTransId="{2907AE58-81FB-4142-909E-406D3C2F5B63}"/>
    <dgm:cxn modelId="{1A100759-2624-4EDC-AB16-FC89EE120328}" type="presOf" srcId="{B4261B1A-99EA-42D6-B9C8-9A580F5B7484}" destId="{23102B4B-5FF9-4DBD-A88B-B53C355787A5}" srcOrd="0" destOrd="0" presId="urn:microsoft.com/office/officeart/2008/layout/LinedList"/>
    <dgm:cxn modelId="{5569C792-D561-49AA-9EEF-A93B63376D3E}" srcId="{AECF28D6-025A-4781-885B-68ABC4C42E48}" destId="{B4261B1A-99EA-42D6-B9C8-9A580F5B7484}" srcOrd="1" destOrd="0" parTransId="{D8B007DD-0BF0-4E29-B8C7-C9A994180D43}" sibTransId="{324BA553-9169-4648-885D-0D9F3BC4741A}"/>
    <dgm:cxn modelId="{74496899-B321-46CB-9F7B-48F46B830020}" type="presOf" srcId="{AECF28D6-025A-4781-885B-68ABC4C42E48}" destId="{5E6028F5-69AA-4F0D-B49A-D5521F408D5A}" srcOrd="0" destOrd="0" presId="urn:microsoft.com/office/officeart/2008/layout/LinedList"/>
    <dgm:cxn modelId="{1EB83028-2B8B-47C5-9752-6DD9A5EF23A0}" type="presParOf" srcId="{652B4015-6FB5-44C2-B374-83D6AF559049}" destId="{8B437FF0-9764-4B74-91C2-31A09F220F24}" srcOrd="0" destOrd="0" presId="urn:microsoft.com/office/officeart/2008/layout/LinedList"/>
    <dgm:cxn modelId="{A4EBE89B-419B-461B-AC2C-91C11C52FA05}" type="presParOf" srcId="{652B4015-6FB5-44C2-B374-83D6AF559049}" destId="{C3027F9F-9131-46EB-8047-7583902E238B}" srcOrd="1" destOrd="0" presId="urn:microsoft.com/office/officeart/2008/layout/LinedList"/>
    <dgm:cxn modelId="{08BF3876-6683-474A-86A7-E8FE097C3CA9}" type="presParOf" srcId="{C3027F9F-9131-46EB-8047-7583902E238B}" destId="{5E6028F5-69AA-4F0D-B49A-D5521F408D5A}" srcOrd="0" destOrd="0" presId="urn:microsoft.com/office/officeart/2008/layout/LinedList"/>
    <dgm:cxn modelId="{ACA66546-080A-4BD6-B8E7-E9B2E16C6C6F}" type="presParOf" srcId="{C3027F9F-9131-46EB-8047-7583902E238B}" destId="{FE4DAEEF-6782-4705-A016-5AAA9E225571}" srcOrd="1" destOrd="0" presId="urn:microsoft.com/office/officeart/2008/layout/LinedList"/>
    <dgm:cxn modelId="{BA3CE2B0-DFFE-4E3B-9AE7-C5D305C77F40}" type="presParOf" srcId="{FE4DAEEF-6782-4705-A016-5AAA9E225571}" destId="{4D97A8DA-1AA1-4961-8E24-69D2CBD5D309}" srcOrd="0" destOrd="0" presId="urn:microsoft.com/office/officeart/2008/layout/LinedList"/>
    <dgm:cxn modelId="{5C9AD462-3F92-417C-9A6E-BC14ED60D721}" type="presParOf" srcId="{FE4DAEEF-6782-4705-A016-5AAA9E225571}" destId="{81E27245-A893-4A70-82D7-6187E7E088C0}" srcOrd="1" destOrd="0" presId="urn:microsoft.com/office/officeart/2008/layout/LinedList"/>
    <dgm:cxn modelId="{433325E8-BD91-48FB-9845-FC391C01C1CB}" type="presParOf" srcId="{81E27245-A893-4A70-82D7-6187E7E088C0}" destId="{936B4C56-A308-44B7-B01B-6BE7BA71279E}" srcOrd="0" destOrd="0" presId="urn:microsoft.com/office/officeart/2008/layout/LinedList"/>
    <dgm:cxn modelId="{D7A03A6D-F81A-4291-80C8-B4155222A1DA}" type="presParOf" srcId="{81E27245-A893-4A70-82D7-6187E7E088C0}" destId="{D3D43853-24D7-424F-AF89-265DFDB8A863}" srcOrd="1" destOrd="0" presId="urn:microsoft.com/office/officeart/2008/layout/LinedList"/>
    <dgm:cxn modelId="{4EF12CE9-9031-44B9-A0F4-4D89BB617145}" type="presParOf" srcId="{81E27245-A893-4A70-82D7-6187E7E088C0}" destId="{AB72A1E5-6C8F-42D6-AB2E-385D427B8C81}" srcOrd="2" destOrd="0" presId="urn:microsoft.com/office/officeart/2008/layout/LinedList"/>
    <dgm:cxn modelId="{7F1DA5A9-BD5E-478D-9F5E-C19C00CFDAE2}" type="presParOf" srcId="{FE4DAEEF-6782-4705-A016-5AAA9E225571}" destId="{4AF1AE10-D086-4A8F-A460-CC8A6B0CCAC5}" srcOrd="2" destOrd="0" presId="urn:microsoft.com/office/officeart/2008/layout/LinedList"/>
    <dgm:cxn modelId="{F54D707B-AD20-4E78-8863-9F2363FA07DF}" type="presParOf" srcId="{FE4DAEEF-6782-4705-A016-5AAA9E225571}" destId="{4695098E-79C4-4103-B1F1-35CA8B4B6D0F}" srcOrd="3" destOrd="0" presId="urn:microsoft.com/office/officeart/2008/layout/LinedList"/>
    <dgm:cxn modelId="{4C0A7A5E-A765-4050-9591-12635CAA4C80}" type="presParOf" srcId="{FE4DAEEF-6782-4705-A016-5AAA9E225571}" destId="{E032A3B3-27ED-49CF-9C2B-8F884121C3FE}" srcOrd="4" destOrd="0" presId="urn:microsoft.com/office/officeart/2008/layout/LinedList"/>
    <dgm:cxn modelId="{507BB4E5-1B1D-43A5-8771-16F470384D2E}" type="presParOf" srcId="{E032A3B3-27ED-49CF-9C2B-8F884121C3FE}" destId="{64EA243D-B5B8-421D-B81D-493ED53FD521}" srcOrd="0" destOrd="0" presId="urn:microsoft.com/office/officeart/2008/layout/LinedList"/>
    <dgm:cxn modelId="{B30BA64B-2D94-46A0-BC9F-78B54CF6AF8B}" type="presParOf" srcId="{E032A3B3-27ED-49CF-9C2B-8F884121C3FE}" destId="{23102B4B-5FF9-4DBD-A88B-B53C355787A5}" srcOrd="1" destOrd="0" presId="urn:microsoft.com/office/officeart/2008/layout/LinedList"/>
    <dgm:cxn modelId="{D2E14019-9EAE-4741-B3B3-295A0E1B46D0}" type="presParOf" srcId="{E032A3B3-27ED-49CF-9C2B-8F884121C3FE}" destId="{32F0D6B7-89B2-4E85-89BD-5ED60801AFB4}" srcOrd="2" destOrd="0" presId="urn:microsoft.com/office/officeart/2008/layout/LinedList"/>
    <dgm:cxn modelId="{2B576D96-1C3D-472D-A263-2585B26AC893}" type="presParOf" srcId="{FE4DAEEF-6782-4705-A016-5AAA9E225571}" destId="{9301166F-1C5C-4743-A944-A330DD0B049E}" srcOrd="5" destOrd="0" presId="urn:microsoft.com/office/officeart/2008/layout/LinedList"/>
    <dgm:cxn modelId="{8D41A437-2905-4601-BEE4-C23B6526FE0A}" type="presParOf" srcId="{FE4DAEEF-6782-4705-A016-5AAA9E225571}" destId="{6529F5A4-BAC4-43DD-A325-080D28039CD5}"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34F719-0095-4FE5-8ABA-E900A0A3B7CD}"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it-IT"/>
        </a:p>
      </dgm:t>
    </dgm:pt>
    <dgm:pt modelId="{AECF28D6-025A-4781-885B-68ABC4C42E48}">
      <dgm:prSet phldrT="[Testo]" custT="1"/>
      <dgm:spPr>
        <a:solidFill>
          <a:schemeClr val="accent4"/>
        </a:solidFill>
      </dgm:spPr>
      <dgm:t>
        <a:bodyPr/>
        <a:lstStyle/>
        <a:p>
          <a:pPr algn="ctr"/>
          <a:endParaRPr lang="it-IT" sz="2400" b="1" dirty="0">
            <a:latin typeface="Abadi Extra Light" panose="020B0204020104020204" pitchFamily="34" charset="0"/>
          </a:endParaRPr>
        </a:p>
        <a:p>
          <a:pPr algn="ctr"/>
          <a:r>
            <a:rPr lang="it-IT" sz="2000" b="1" dirty="0">
              <a:latin typeface="Abadi Extra Light" panose="020B0204020104020204" pitchFamily="34" charset="0"/>
            </a:rPr>
            <a:t>Integrazione, competenze di cittadinanza e cittadinanza globale</a:t>
          </a:r>
        </a:p>
        <a:p>
          <a:pPr algn="ctr"/>
          <a:r>
            <a:rPr lang="it-IT" sz="2400" b="1" dirty="0">
              <a:latin typeface="Abadi Extra Light" panose="020B0204020104020204" pitchFamily="34" charset="0"/>
            </a:rPr>
            <a:t>- </a:t>
          </a:r>
        </a:p>
        <a:p>
          <a:pPr algn="ctr"/>
          <a:r>
            <a:rPr lang="it-IT" sz="2400" b="1" dirty="0">
              <a:latin typeface="Abadi Extra Light" panose="020B0204020104020204" pitchFamily="34" charset="0"/>
            </a:rPr>
            <a:t>Coesione sociale e prevenzione del disagio giovanile</a:t>
          </a:r>
        </a:p>
      </dgm:t>
    </dgm:pt>
    <dgm:pt modelId="{A8F1EFCA-57F6-4053-BB71-04FB03A5CB6A}" type="parTrans" cxnId="{7794B365-90CD-44B7-8FB0-59F36457D68B}">
      <dgm:prSet/>
      <dgm:spPr/>
      <dgm:t>
        <a:bodyPr/>
        <a:lstStyle/>
        <a:p>
          <a:endParaRPr lang="it-IT" sz="1600"/>
        </a:p>
      </dgm:t>
    </dgm:pt>
    <dgm:pt modelId="{2907AE58-81FB-4142-909E-406D3C2F5B63}" type="sibTrans" cxnId="{7794B365-90CD-44B7-8FB0-59F36457D68B}">
      <dgm:prSet/>
      <dgm:spPr/>
      <dgm:t>
        <a:bodyPr/>
        <a:lstStyle/>
        <a:p>
          <a:endParaRPr lang="it-IT" sz="1600"/>
        </a:p>
      </dgm:t>
    </dgm:pt>
    <dgm:pt modelId="{7D31584D-61A5-4D5E-B785-261C66912116}">
      <dgm:prSet phldrT="[Testo]" custT="1"/>
      <dgm:spPr/>
      <dgm:t>
        <a:bodyPr/>
        <a:lstStyle/>
        <a:p>
          <a:pPr algn="just"/>
          <a:endParaRPr lang="it-IT" sz="1800" dirty="0"/>
        </a:p>
        <a:p>
          <a:pPr algn="just"/>
          <a:r>
            <a:rPr lang="it-IT" sz="1800" dirty="0"/>
            <a:t>Dipartimento di protezione Civile della Regione Calabria - Ufficio Scolastico Regionale</a:t>
          </a:r>
        </a:p>
        <a:p>
          <a:pPr algn="just"/>
          <a:r>
            <a:rPr lang="it-IT" sz="1800" b="0" dirty="0">
              <a:sym typeface="Wingdings" panose="05000000000000000000" pitchFamily="2" charset="2"/>
            </a:rPr>
            <a:t> </a:t>
          </a:r>
          <a:r>
            <a:rPr lang="it-IT" sz="1600" b="0" dirty="0">
              <a:sym typeface="Wingdings" panose="05000000000000000000" pitchFamily="2" charset="2"/>
            </a:rPr>
            <a:t>Percorso formativo, indirizzato a tutti i referenti di educazione civica di ogni istituzione scolastica</a:t>
          </a:r>
          <a:endParaRPr lang="it-IT" sz="1800" b="0" dirty="0"/>
        </a:p>
      </dgm:t>
    </dgm:pt>
    <dgm:pt modelId="{929D5992-2A79-4FB5-AA87-41AE541F6487}" type="parTrans" cxnId="{ABADF338-2877-48C8-84B6-43B9FA9C49ED}">
      <dgm:prSet/>
      <dgm:spPr/>
      <dgm:t>
        <a:bodyPr/>
        <a:lstStyle/>
        <a:p>
          <a:endParaRPr lang="it-IT" sz="1600"/>
        </a:p>
      </dgm:t>
    </dgm:pt>
    <dgm:pt modelId="{4747314E-A7CE-497A-8851-923953B2532E}" type="sibTrans" cxnId="{ABADF338-2877-48C8-84B6-43B9FA9C49ED}">
      <dgm:prSet/>
      <dgm:spPr/>
      <dgm:t>
        <a:bodyPr/>
        <a:lstStyle/>
        <a:p>
          <a:endParaRPr lang="it-IT" sz="1600"/>
        </a:p>
      </dgm:t>
    </dgm:pt>
    <dgm:pt modelId="{8EAC744D-5C44-492C-80D2-DED6C89C3DD6}">
      <dgm:prSet phldrT="[Testo]" custT="1"/>
      <dgm:spPr/>
      <dgm:t>
        <a:bodyPr/>
        <a:lstStyle/>
        <a:p>
          <a:pPr algn="just"/>
          <a:r>
            <a:rPr lang="it-IT" sz="1800" dirty="0"/>
            <a:t>Ciclo di Incontri </a:t>
          </a:r>
          <a:r>
            <a:rPr lang="it-IT" sz="1800" b="1" dirty="0"/>
            <a:t>“Essere genitori è un’arte” </a:t>
          </a:r>
          <a:r>
            <a:rPr lang="it-IT" sz="1800" dirty="0"/>
            <a:t>– Formazione a cura dell’I.C. Falcomatà-Archi</a:t>
          </a:r>
        </a:p>
        <a:p>
          <a:pPr algn="just"/>
          <a:r>
            <a:rPr lang="it-IT" sz="1800" dirty="0"/>
            <a:t>Incontri di orientamento alle relazioni educative al fine di consolidare le relazioni affettive</a:t>
          </a:r>
        </a:p>
        <a:p>
          <a:pPr algn="just"/>
          <a:r>
            <a:rPr lang="it-IT" sz="1800" dirty="0"/>
            <a:t>per Docenti - Famiglie</a:t>
          </a:r>
        </a:p>
      </dgm:t>
    </dgm:pt>
    <dgm:pt modelId="{366865B8-20B3-424B-B306-FD0C21905EEE}" type="parTrans" cxnId="{4CEA6335-2D25-44C6-8C62-14BF0478488E}">
      <dgm:prSet/>
      <dgm:spPr/>
      <dgm:t>
        <a:bodyPr/>
        <a:lstStyle/>
        <a:p>
          <a:endParaRPr lang="it-IT"/>
        </a:p>
      </dgm:t>
    </dgm:pt>
    <dgm:pt modelId="{9AA0B560-CAFC-4DC1-8AF1-4A40E2AB23EC}" type="sibTrans" cxnId="{4CEA6335-2D25-44C6-8C62-14BF0478488E}">
      <dgm:prSet/>
      <dgm:spPr/>
      <dgm:t>
        <a:bodyPr/>
        <a:lstStyle/>
        <a:p>
          <a:endParaRPr lang="it-IT"/>
        </a:p>
      </dgm:t>
    </dgm:pt>
    <dgm:pt modelId="{652B4015-6FB5-44C2-B374-83D6AF559049}" type="pres">
      <dgm:prSet presAssocID="{7434F719-0095-4FE5-8ABA-E900A0A3B7CD}" presName="vert0" presStyleCnt="0">
        <dgm:presLayoutVars>
          <dgm:dir/>
          <dgm:animOne val="branch"/>
          <dgm:animLvl val="lvl"/>
        </dgm:presLayoutVars>
      </dgm:prSet>
      <dgm:spPr/>
    </dgm:pt>
    <dgm:pt modelId="{8B437FF0-9764-4B74-91C2-31A09F220F24}" type="pres">
      <dgm:prSet presAssocID="{AECF28D6-025A-4781-885B-68ABC4C42E48}" presName="thickLine" presStyleLbl="alignNode1" presStyleIdx="0" presStyleCnt="1"/>
      <dgm:spPr/>
    </dgm:pt>
    <dgm:pt modelId="{C3027F9F-9131-46EB-8047-7583902E238B}" type="pres">
      <dgm:prSet presAssocID="{AECF28D6-025A-4781-885B-68ABC4C42E48}" presName="horz1" presStyleCnt="0"/>
      <dgm:spPr/>
    </dgm:pt>
    <dgm:pt modelId="{5E6028F5-69AA-4F0D-B49A-D5521F408D5A}" type="pres">
      <dgm:prSet presAssocID="{AECF28D6-025A-4781-885B-68ABC4C42E48}" presName="tx1" presStyleLbl="revTx" presStyleIdx="0" presStyleCnt="3"/>
      <dgm:spPr/>
    </dgm:pt>
    <dgm:pt modelId="{FE4DAEEF-6782-4705-A016-5AAA9E225571}" type="pres">
      <dgm:prSet presAssocID="{AECF28D6-025A-4781-885B-68ABC4C42E48}" presName="vert1" presStyleCnt="0"/>
      <dgm:spPr/>
    </dgm:pt>
    <dgm:pt modelId="{4D97A8DA-1AA1-4961-8E24-69D2CBD5D309}" type="pres">
      <dgm:prSet presAssocID="{7D31584D-61A5-4D5E-B785-261C66912116}" presName="vertSpace2a" presStyleCnt="0"/>
      <dgm:spPr/>
    </dgm:pt>
    <dgm:pt modelId="{81E27245-A893-4A70-82D7-6187E7E088C0}" type="pres">
      <dgm:prSet presAssocID="{7D31584D-61A5-4D5E-B785-261C66912116}" presName="horz2" presStyleCnt="0"/>
      <dgm:spPr/>
    </dgm:pt>
    <dgm:pt modelId="{936B4C56-A308-44B7-B01B-6BE7BA71279E}" type="pres">
      <dgm:prSet presAssocID="{7D31584D-61A5-4D5E-B785-261C66912116}" presName="horzSpace2" presStyleCnt="0"/>
      <dgm:spPr/>
    </dgm:pt>
    <dgm:pt modelId="{D3D43853-24D7-424F-AF89-265DFDB8A863}" type="pres">
      <dgm:prSet presAssocID="{7D31584D-61A5-4D5E-B785-261C66912116}" presName="tx2" presStyleLbl="revTx" presStyleIdx="1" presStyleCnt="3" custScaleY="101453"/>
      <dgm:spPr/>
    </dgm:pt>
    <dgm:pt modelId="{AB72A1E5-6C8F-42D6-AB2E-385D427B8C81}" type="pres">
      <dgm:prSet presAssocID="{7D31584D-61A5-4D5E-B785-261C66912116}" presName="vert2" presStyleCnt="0"/>
      <dgm:spPr/>
    </dgm:pt>
    <dgm:pt modelId="{4AF1AE10-D086-4A8F-A460-CC8A6B0CCAC5}" type="pres">
      <dgm:prSet presAssocID="{7D31584D-61A5-4D5E-B785-261C66912116}" presName="thinLine2b" presStyleLbl="callout" presStyleIdx="0" presStyleCnt="2" custLinFactY="-1000000" custLinFactNeighborY="-1007780"/>
      <dgm:spPr/>
    </dgm:pt>
    <dgm:pt modelId="{4695098E-79C4-4103-B1F1-35CA8B4B6D0F}" type="pres">
      <dgm:prSet presAssocID="{7D31584D-61A5-4D5E-B785-261C66912116}" presName="vertSpace2b" presStyleCnt="0"/>
      <dgm:spPr/>
    </dgm:pt>
    <dgm:pt modelId="{9B6E5EB7-5D30-4930-81B1-39FD37B464A1}" type="pres">
      <dgm:prSet presAssocID="{8EAC744D-5C44-492C-80D2-DED6C89C3DD6}" presName="horz2" presStyleCnt="0"/>
      <dgm:spPr/>
    </dgm:pt>
    <dgm:pt modelId="{7D1F003F-0A8F-4B47-A808-81B56865E7B4}" type="pres">
      <dgm:prSet presAssocID="{8EAC744D-5C44-492C-80D2-DED6C89C3DD6}" presName="horzSpace2" presStyleCnt="0"/>
      <dgm:spPr/>
    </dgm:pt>
    <dgm:pt modelId="{F3771A18-6D21-4877-944B-6170BB23971A}" type="pres">
      <dgm:prSet presAssocID="{8EAC744D-5C44-492C-80D2-DED6C89C3DD6}" presName="tx2" presStyleLbl="revTx" presStyleIdx="2" presStyleCnt="3" custScaleY="38001" custLinFactNeighborX="0" custLinFactNeighborY="-57315"/>
      <dgm:spPr/>
    </dgm:pt>
    <dgm:pt modelId="{7A29E111-EB9C-4C3E-A76E-7C510A6F47AA}" type="pres">
      <dgm:prSet presAssocID="{8EAC744D-5C44-492C-80D2-DED6C89C3DD6}" presName="vert2" presStyleCnt="0"/>
      <dgm:spPr/>
    </dgm:pt>
    <dgm:pt modelId="{2E39B2D0-0DD8-4319-BEB6-948978831461}" type="pres">
      <dgm:prSet presAssocID="{8EAC744D-5C44-492C-80D2-DED6C89C3DD6}" presName="thinLine2b" presStyleLbl="callout" presStyleIdx="1" presStyleCnt="2"/>
      <dgm:spPr/>
    </dgm:pt>
    <dgm:pt modelId="{F1A9B8A7-6E74-4C03-B6B0-6A422DD56720}" type="pres">
      <dgm:prSet presAssocID="{8EAC744D-5C44-492C-80D2-DED6C89C3DD6}" presName="vertSpace2b" presStyleCnt="0"/>
      <dgm:spPr/>
    </dgm:pt>
  </dgm:ptLst>
  <dgm:cxnLst>
    <dgm:cxn modelId="{4CEA6335-2D25-44C6-8C62-14BF0478488E}" srcId="{AECF28D6-025A-4781-885B-68ABC4C42E48}" destId="{8EAC744D-5C44-492C-80D2-DED6C89C3DD6}" srcOrd="1" destOrd="0" parTransId="{366865B8-20B3-424B-B306-FD0C21905EEE}" sibTransId="{9AA0B560-CAFC-4DC1-8AF1-4A40E2AB23EC}"/>
    <dgm:cxn modelId="{ABADF338-2877-48C8-84B6-43B9FA9C49ED}" srcId="{AECF28D6-025A-4781-885B-68ABC4C42E48}" destId="{7D31584D-61A5-4D5E-B785-261C66912116}" srcOrd="0" destOrd="0" parTransId="{929D5992-2A79-4FB5-AA87-41AE541F6487}" sibTransId="{4747314E-A7CE-497A-8851-923953B2532E}"/>
    <dgm:cxn modelId="{F1A1CF3A-1347-4920-A0D1-15103927193C}" type="presOf" srcId="{7434F719-0095-4FE5-8ABA-E900A0A3B7CD}" destId="{652B4015-6FB5-44C2-B374-83D6AF559049}" srcOrd="0" destOrd="0" presId="urn:microsoft.com/office/officeart/2008/layout/LinedList"/>
    <dgm:cxn modelId="{11FFE83E-9064-4EE7-BC0A-742D0FA5A0BA}" type="presOf" srcId="{7D31584D-61A5-4D5E-B785-261C66912116}" destId="{D3D43853-24D7-424F-AF89-265DFDB8A863}" srcOrd="0" destOrd="0" presId="urn:microsoft.com/office/officeart/2008/layout/LinedList"/>
    <dgm:cxn modelId="{7794B365-90CD-44B7-8FB0-59F36457D68B}" srcId="{7434F719-0095-4FE5-8ABA-E900A0A3B7CD}" destId="{AECF28D6-025A-4781-885B-68ABC4C42E48}" srcOrd="0" destOrd="0" parTransId="{A8F1EFCA-57F6-4053-BB71-04FB03A5CB6A}" sibTransId="{2907AE58-81FB-4142-909E-406D3C2F5B63}"/>
    <dgm:cxn modelId="{74496899-B321-46CB-9F7B-48F46B830020}" type="presOf" srcId="{AECF28D6-025A-4781-885B-68ABC4C42E48}" destId="{5E6028F5-69AA-4F0D-B49A-D5521F408D5A}" srcOrd="0" destOrd="0" presId="urn:microsoft.com/office/officeart/2008/layout/LinedList"/>
    <dgm:cxn modelId="{ED10B1FB-9E8F-462F-B35D-D1F495EB2C9D}" type="presOf" srcId="{8EAC744D-5C44-492C-80D2-DED6C89C3DD6}" destId="{F3771A18-6D21-4877-944B-6170BB23971A}" srcOrd="0" destOrd="0" presId="urn:microsoft.com/office/officeart/2008/layout/LinedList"/>
    <dgm:cxn modelId="{1EB83028-2B8B-47C5-9752-6DD9A5EF23A0}" type="presParOf" srcId="{652B4015-6FB5-44C2-B374-83D6AF559049}" destId="{8B437FF0-9764-4B74-91C2-31A09F220F24}" srcOrd="0" destOrd="0" presId="urn:microsoft.com/office/officeart/2008/layout/LinedList"/>
    <dgm:cxn modelId="{A4EBE89B-419B-461B-AC2C-91C11C52FA05}" type="presParOf" srcId="{652B4015-6FB5-44C2-B374-83D6AF559049}" destId="{C3027F9F-9131-46EB-8047-7583902E238B}" srcOrd="1" destOrd="0" presId="urn:microsoft.com/office/officeart/2008/layout/LinedList"/>
    <dgm:cxn modelId="{08BF3876-6683-474A-86A7-E8FE097C3CA9}" type="presParOf" srcId="{C3027F9F-9131-46EB-8047-7583902E238B}" destId="{5E6028F5-69AA-4F0D-B49A-D5521F408D5A}" srcOrd="0" destOrd="0" presId="urn:microsoft.com/office/officeart/2008/layout/LinedList"/>
    <dgm:cxn modelId="{ACA66546-080A-4BD6-B8E7-E9B2E16C6C6F}" type="presParOf" srcId="{C3027F9F-9131-46EB-8047-7583902E238B}" destId="{FE4DAEEF-6782-4705-A016-5AAA9E225571}" srcOrd="1" destOrd="0" presId="urn:microsoft.com/office/officeart/2008/layout/LinedList"/>
    <dgm:cxn modelId="{BA3CE2B0-DFFE-4E3B-9AE7-C5D305C77F40}" type="presParOf" srcId="{FE4DAEEF-6782-4705-A016-5AAA9E225571}" destId="{4D97A8DA-1AA1-4961-8E24-69D2CBD5D309}" srcOrd="0" destOrd="0" presId="urn:microsoft.com/office/officeart/2008/layout/LinedList"/>
    <dgm:cxn modelId="{5C9AD462-3F92-417C-9A6E-BC14ED60D721}" type="presParOf" srcId="{FE4DAEEF-6782-4705-A016-5AAA9E225571}" destId="{81E27245-A893-4A70-82D7-6187E7E088C0}" srcOrd="1" destOrd="0" presId="urn:microsoft.com/office/officeart/2008/layout/LinedList"/>
    <dgm:cxn modelId="{433325E8-BD91-48FB-9845-FC391C01C1CB}" type="presParOf" srcId="{81E27245-A893-4A70-82D7-6187E7E088C0}" destId="{936B4C56-A308-44B7-B01B-6BE7BA71279E}" srcOrd="0" destOrd="0" presId="urn:microsoft.com/office/officeart/2008/layout/LinedList"/>
    <dgm:cxn modelId="{D7A03A6D-F81A-4291-80C8-B4155222A1DA}" type="presParOf" srcId="{81E27245-A893-4A70-82D7-6187E7E088C0}" destId="{D3D43853-24D7-424F-AF89-265DFDB8A863}" srcOrd="1" destOrd="0" presId="urn:microsoft.com/office/officeart/2008/layout/LinedList"/>
    <dgm:cxn modelId="{4EF12CE9-9031-44B9-A0F4-4D89BB617145}" type="presParOf" srcId="{81E27245-A893-4A70-82D7-6187E7E088C0}" destId="{AB72A1E5-6C8F-42D6-AB2E-385D427B8C81}" srcOrd="2" destOrd="0" presId="urn:microsoft.com/office/officeart/2008/layout/LinedList"/>
    <dgm:cxn modelId="{7F1DA5A9-BD5E-478D-9F5E-C19C00CFDAE2}" type="presParOf" srcId="{FE4DAEEF-6782-4705-A016-5AAA9E225571}" destId="{4AF1AE10-D086-4A8F-A460-CC8A6B0CCAC5}" srcOrd="2" destOrd="0" presId="urn:microsoft.com/office/officeart/2008/layout/LinedList"/>
    <dgm:cxn modelId="{F54D707B-AD20-4E78-8863-9F2363FA07DF}" type="presParOf" srcId="{FE4DAEEF-6782-4705-A016-5AAA9E225571}" destId="{4695098E-79C4-4103-B1F1-35CA8B4B6D0F}" srcOrd="3" destOrd="0" presId="urn:microsoft.com/office/officeart/2008/layout/LinedList"/>
    <dgm:cxn modelId="{F1A3946A-074E-4178-B617-4532E92E67A6}" type="presParOf" srcId="{FE4DAEEF-6782-4705-A016-5AAA9E225571}" destId="{9B6E5EB7-5D30-4930-81B1-39FD37B464A1}" srcOrd="4" destOrd="0" presId="urn:microsoft.com/office/officeart/2008/layout/LinedList"/>
    <dgm:cxn modelId="{79AA5EB6-FAD9-4250-8380-67EA247FB18B}" type="presParOf" srcId="{9B6E5EB7-5D30-4930-81B1-39FD37B464A1}" destId="{7D1F003F-0A8F-4B47-A808-81B56865E7B4}" srcOrd="0" destOrd="0" presId="urn:microsoft.com/office/officeart/2008/layout/LinedList"/>
    <dgm:cxn modelId="{BF8A45AC-5382-415C-A48C-75569FABE660}" type="presParOf" srcId="{9B6E5EB7-5D30-4930-81B1-39FD37B464A1}" destId="{F3771A18-6D21-4877-944B-6170BB23971A}" srcOrd="1" destOrd="0" presId="urn:microsoft.com/office/officeart/2008/layout/LinedList"/>
    <dgm:cxn modelId="{8F6CF274-105B-4CCD-A953-2AC9A871D8F5}" type="presParOf" srcId="{9B6E5EB7-5D30-4930-81B1-39FD37B464A1}" destId="{7A29E111-EB9C-4C3E-A76E-7C510A6F47AA}" srcOrd="2" destOrd="0" presId="urn:microsoft.com/office/officeart/2008/layout/LinedList"/>
    <dgm:cxn modelId="{A1222EA8-2A81-4AB7-8965-B6421A291AB2}" type="presParOf" srcId="{FE4DAEEF-6782-4705-A016-5AAA9E225571}" destId="{2E39B2D0-0DD8-4319-BEB6-948978831461}" srcOrd="5" destOrd="0" presId="urn:microsoft.com/office/officeart/2008/layout/LinedList"/>
    <dgm:cxn modelId="{677DEE16-9B20-4008-B3AA-CDAECE975234}" type="presParOf" srcId="{FE4DAEEF-6782-4705-A016-5AAA9E225571}" destId="{F1A9B8A7-6E74-4C03-B6B0-6A422DD56720}"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34F719-0095-4FE5-8ABA-E900A0A3B7CD}"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it-IT"/>
        </a:p>
      </dgm:t>
    </dgm:pt>
    <dgm:pt modelId="{AECF28D6-025A-4781-885B-68ABC4C42E48}">
      <dgm:prSet phldrT="[Testo]" custT="1"/>
      <dgm:spPr>
        <a:solidFill>
          <a:schemeClr val="accent4"/>
        </a:solidFill>
      </dgm:spPr>
      <dgm:t>
        <a:bodyPr/>
        <a:lstStyle/>
        <a:p>
          <a:pPr algn="ctr"/>
          <a:endParaRPr lang="it-IT" sz="2400" b="1" dirty="0"/>
        </a:p>
        <a:p>
          <a:pPr algn="ctr"/>
          <a:r>
            <a:rPr lang="it-IT" sz="2400" b="0" dirty="0"/>
            <a:t>Inclusione e disabilità</a:t>
          </a:r>
          <a:endParaRPr lang="it-IT" sz="2400" b="0" dirty="0">
            <a:latin typeface="Abadi Extra Light" panose="020B0204020104020204" pitchFamily="34" charset="0"/>
          </a:endParaRPr>
        </a:p>
      </dgm:t>
    </dgm:pt>
    <dgm:pt modelId="{A8F1EFCA-57F6-4053-BB71-04FB03A5CB6A}" type="parTrans" cxnId="{7794B365-90CD-44B7-8FB0-59F36457D68B}">
      <dgm:prSet/>
      <dgm:spPr/>
      <dgm:t>
        <a:bodyPr/>
        <a:lstStyle/>
        <a:p>
          <a:endParaRPr lang="it-IT" sz="1600"/>
        </a:p>
      </dgm:t>
    </dgm:pt>
    <dgm:pt modelId="{2907AE58-81FB-4142-909E-406D3C2F5B63}" type="sibTrans" cxnId="{7794B365-90CD-44B7-8FB0-59F36457D68B}">
      <dgm:prSet/>
      <dgm:spPr/>
      <dgm:t>
        <a:bodyPr/>
        <a:lstStyle/>
        <a:p>
          <a:endParaRPr lang="it-IT" sz="1600"/>
        </a:p>
      </dgm:t>
    </dgm:pt>
    <dgm:pt modelId="{7D31584D-61A5-4D5E-B785-261C66912116}">
      <dgm:prSet phldrT="[Testo]" custT="1"/>
      <dgm:spPr/>
      <dgm:t>
        <a:bodyPr/>
        <a:lstStyle/>
        <a:p>
          <a:pPr algn="just"/>
          <a:r>
            <a:rPr lang="it-IT" sz="2400" b="1" dirty="0"/>
            <a:t>AUTOAGGIORNAMENTO A CURA DEL DOCENTE ESPERTO ERNESTA DI STEFANO</a:t>
          </a:r>
        </a:p>
        <a:p>
          <a:pPr algn="just"/>
          <a:r>
            <a:rPr lang="it-IT" sz="2000" dirty="0"/>
            <a:t>Il ruolo del docente di sostegno: aggiornamento sugli adempimenti inerenti all’inclusività e condivisione della documentazione adottata dall’istituzione scolastica: Dlgs 66/2017 e ss.mm – modulistica H e progettazione PEI – modulistica digitale</a:t>
          </a:r>
        </a:p>
        <a:p>
          <a:pPr algn="just"/>
          <a:r>
            <a:rPr lang="it-IT" sz="2000" dirty="0"/>
            <a:t>TUTTI I DOCENTI SCUOLA INFANZIA, PRIMARIA, SECONDARIA</a:t>
          </a:r>
        </a:p>
        <a:p>
          <a:pPr algn="just"/>
          <a:endParaRPr lang="it-IT" sz="2400" dirty="0"/>
        </a:p>
      </dgm:t>
    </dgm:pt>
    <dgm:pt modelId="{929D5992-2A79-4FB5-AA87-41AE541F6487}" type="parTrans" cxnId="{ABADF338-2877-48C8-84B6-43B9FA9C49ED}">
      <dgm:prSet/>
      <dgm:spPr/>
      <dgm:t>
        <a:bodyPr/>
        <a:lstStyle/>
        <a:p>
          <a:endParaRPr lang="it-IT" sz="1600"/>
        </a:p>
      </dgm:t>
    </dgm:pt>
    <dgm:pt modelId="{4747314E-A7CE-497A-8851-923953B2532E}" type="sibTrans" cxnId="{ABADF338-2877-48C8-84B6-43B9FA9C49ED}">
      <dgm:prSet/>
      <dgm:spPr/>
      <dgm:t>
        <a:bodyPr/>
        <a:lstStyle/>
        <a:p>
          <a:endParaRPr lang="it-IT" sz="1600"/>
        </a:p>
      </dgm:t>
    </dgm:pt>
    <dgm:pt modelId="{B4261B1A-99EA-42D6-B9C8-9A580F5B7484}">
      <dgm:prSet phldrT="[Testo]" custT="1"/>
      <dgm:spPr/>
      <dgm:t>
        <a:bodyPr/>
        <a:lstStyle/>
        <a:p>
          <a:pPr marL="0" lvl="0" algn="just" defTabSz="1066800">
            <a:lnSpc>
              <a:spcPct val="90000"/>
            </a:lnSpc>
            <a:spcBef>
              <a:spcPct val="0"/>
            </a:spcBef>
            <a:spcAft>
              <a:spcPct val="35000"/>
            </a:spcAft>
            <a:buNone/>
          </a:pPr>
          <a:r>
            <a:rPr lang="it-IT" sz="2400" dirty="0">
              <a:solidFill>
                <a:schemeClr val="tx1"/>
              </a:solidFill>
            </a:rPr>
            <a:t>Centro Territoriale di Supporto BES, Sportello Provinciale Autismo, Sportello DSA, Scuola Polo per l’Inclusione per la provincia di Reggio Calabria - Istituto Comprensivo “Giovanni XXIII”</a:t>
          </a:r>
        </a:p>
        <a:p>
          <a:pPr marL="0" marR="0" lvl="0" indent="0" algn="just" defTabSz="914400" eaLnBrk="1" fontAlgn="auto" latinLnBrk="0" hangingPunct="1">
            <a:lnSpc>
              <a:spcPct val="100000"/>
            </a:lnSpc>
            <a:spcBef>
              <a:spcPts val="0"/>
            </a:spcBef>
            <a:spcAft>
              <a:spcPts val="0"/>
            </a:spcAft>
            <a:buClrTx/>
            <a:buSzTx/>
            <a:buFontTx/>
            <a:buNone/>
            <a:tabLst/>
            <a:defRPr/>
          </a:pPr>
          <a:r>
            <a:rPr lang="it-IT" sz="2400" dirty="0">
              <a:solidFill>
                <a:schemeClr val="tx1"/>
              </a:solidFill>
              <a:sym typeface="Wingdings" panose="05000000000000000000" pitchFamily="2" charset="2"/>
            </a:rPr>
            <a:t></a:t>
          </a:r>
          <a:r>
            <a:rPr lang="it-IT" sz="2400" b="1" dirty="0">
              <a:solidFill>
                <a:schemeClr val="tx1"/>
              </a:solidFill>
            </a:rPr>
            <a:t>“Costruire il Piano Educativo Individualizzato su base ICF  orientato all’adultità degli allievi con disturbo nello spettro dell’autismo” </a:t>
          </a:r>
          <a:r>
            <a:rPr lang="it-IT" sz="2400" dirty="0">
              <a:solidFill>
                <a:schemeClr val="tx1"/>
              </a:solidFill>
            </a:rPr>
            <a:t>(1 Adesione </a:t>
          </a:r>
          <a:r>
            <a:rPr lang="it-IT" sz="2400" dirty="0" err="1">
              <a:solidFill>
                <a:schemeClr val="tx1"/>
              </a:solidFill>
            </a:rPr>
            <a:t>Ind</a:t>
          </a:r>
          <a:r>
            <a:rPr lang="it-IT" sz="2400" dirty="0">
              <a:solidFill>
                <a:schemeClr val="tx1"/>
              </a:solidFill>
            </a:rPr>
            <a:t>.)</a:t>
          </a:r>
        </a:p>
        <a:p>
          <a:pPr marL="0" lvl="0" algn="just" defTabSz="1066800">
            <a:lnSpc>
              <a:spcPct val="90000"/>
            </a:lnSpc>
            <a:spcBef>
              <a:spcPct val="0"/>
            </a:spcBef>
            <a:spcAft>
              <a:spcPct val="35000"/>
            </a:spcAft>
            <a:buNone/>
          </a:pPr>
          <a:endParaRPr lang="it-IT" sz="2400" dirty="0">
            <a:solidFill>
              <a:schemeClr val="tx1"/>
            </a:solidFill>
          </a:endParaRPr>
        </a:p>
      </dgm:t>
    </dgm:pt>
    <dgm:pt modelId="{D8B007DD-0BF0-4E29-B8C7-C9A994180D43}" type="parTrans" cxnId="{5569C792-D561-49AA-9EEF-A93B63376D3E}">
      <dgm:prSet/>
      <dgm:spPr/>
      <dgm:t>
        <a:bodyPr/>
        <a:lstStyle/>
        <a:p>
          <a:endParaRPr lang="it-IT"/>
        </a:p>
      </dgm:t>
    </dgm:pt>
    <dgm:pt modelId="{324BA553-9169-4648-885D-0D9F3BC4741A}" type="sibTrans" cxnId="{5569C792-D561-49AA-9EEF-A93B63376D3E}">
      <dgm:prSet/>
      <dgm:spPr/>
      <dgm:t>
        <a:bodyPr/>
        <a:lstStyle/>
        <a:p>
          <a:endParaRPr lang="it-IT"/>
        </a:p>
      </dgm:t>
    </dgm:pt>
    <dgm:pt modelId="{652B4015-6FB5-44C2-B374-83D6AF559049}" type="pres">
      <dgm:prSet presAssocID="{7434F719-0095-4FE5-8ABA-E900A0A3B7CD}" presName="vert0" presStyleCnt="0">
        <dgm:presLayoutVars>
          <dgm:dir/>
          <dgm:animOne val="branch"/>
          <dgm:animLvl val="lvl"/>
        </dgm:presLayoutVars>
      </dgm:prSet>
      <dgm:spPr/>
    </dgm:pt>
    <dgm:pt modelId="{8B437FF0-9764-4B74-91C2-31A09F220F24}" type="pres">
      <dgm:prSet presAssocID="{AECF28D6-025A-4781-885B-68ABC4C42E48}" presName="thickLine" presStyleLbl="alignNode1" presStyleIdx="0" presStyleCnt="1"/>
      <dgm:spPr/>
    </dgm:pt>
    <dgm:pt modelId="{C3027F9F-9131-46EB-8047-7583902E238B}" type="pres">
      <dgm:prSet presAssocID="{AECF28D6-025A-4781-885B-68ABC4C42E48}" presName="horz1" presStyleCnt="0"/>
      <dgm:spPr/>
    </dgm:pt>
    <dgm:pt modelId="{5E6028F5-69AA-4F0D-B49A-D5521F408D5A}" type="pres">
      <dgm:prSet presAssocID="{AECF28D6-025A-4781-885B-68ABC4C42E48}" presName="tx1" presStyleLbl="revTx" presStyleIdx="0" presStyleCnt="3"/>
      <dgm:spPr/>
    </dgm:pt>
    <dgm:pt modelId="{FE4DAEEF-6782-4705-A016-5AAA9E225571}" type="pres">
      <dgm:prSet presAssocID="{AECF28D6-025A-4781-885B-68ABC4C42E48}" presName="vert1" presStyleCnt="0"/>
      <dgm:spPr/>
    </dgm:pt>
    <dgm:pt modelId="{4D97A8DA-1AA1-4961-8E24-69D2CBD5D309}" type="pres">
      <dgm:prSet presAssocID="{7D31584D-61A5-4D5E-B785-261C66912116}" presName="vertSpace2a" presStyleCnt="0"/>
      <dgm:spPr/>
    </dgm:pt>
    <dgm:pt modelId="{81E27245-A893-4A70-82D7-6187E7E088C0}" type="pres">
      <dgm:prSet presAssocID="{7D31584D-61A5-4D5E-B785-261C66912116}" presName="horz2" presStyleCnt="0"/>
      <dgm:spPr/>
    </dgm:pt>
    <dgm:pt modelId="{936B4C56-A308-44B7-B01B-6BE7BA71279E}" type="pres">
      <dgm:prSet presAssocID="{7D31584D-61A5-4D5E-B785-261C66912116}" presName="horzSpace2" presStyleCnt="0"/>
      <dgm:spPr/>
    </dgm:pt>
    <dgm:pt modelId="{D3D43853-24D7-424F-AF89-265DFDB8A863}" type="pres">
      <dgm:prSet presAssocID="{7D31584D-61A5-4D5E-B785-261C66912116}" presName="tx2" presStyleLbl="revTx" presStyleIdx="1" presStyleCnt="3" custScaleY="146815"/>
      <dgm:spPr/>
    </dgm:pt>
    <dgm:pt modelId="{AB72A1E5-6C8F-42D6-AB2E-385D427B8C81}" type="pres">
      <dgm:prSet presAssocID="{7D31584D-61A5-4D5E-B785-261C66912116}" presName="vert2" presStyleCnt="0"/>
      <dgm:spPr/>
    </dgm:pt>
    <dgm:pt modelId="{4AF1AE10-D086-4A8F-A460-CC8A6B0CCAC5}" type="pres">
      <dgm:prSet presAssocID="{7D31584D-61A5-4D5E-B785-261C66912116}" presName="thinLine2b" presStyleLbl="callout" presStyleIdx="0" presStyleCnt="2"/>
      <dgm:spPr/>
    </dgm:pt>
    <dgm:pt modelId="{4695098E-79C4-4103-B1F1-35CA8B4B6D0F}" type="pres">
      <dgm:prSet presAssocID="{7D31584D-61A5-4D5E-B785-261C66912116}" presName="vertSpace2b" presStyleCnt="0"/>
      <dgm:spPr/>
    </dgm:pt>
    <dgm:pt modelId="{E032A3B3-27ED-49CF-9C2B-8F884121C3FE}" type="pres">
      <dgm:prSet presAssocID="{B4261B1A-99EA-42D6-B9C8-9A580F5B7484}" presName="horz2" presStyleCnt="0"/>
      <dgm:spPr/>
    </dgm:pt>
    <dgm:pt modelId="{64EA243D-B5B8-421D-B81D-493ED53FD521}" type="pres">
      <dgm:prSet presAssocID="{B4261B1A-99EA-42D6-B9C8-9A580F5B7484}" presName="horzSpace2" presStyleCnt="0"/>
      <dgm:spPr/>
    </dgm:pt>
    <dgm:pt modelId="{23102B4B-5FF9-4DBD-A88B-B53C355787A5}" type="pres">
      <dgm:prSet presAssocID="{B4261B1A-99EA-42D6-B9C8-9A580F5B7484}" presName="tx2" presStyleLbl="revTx" presStyleIdx="2" presStyleCnt="3" custScaleY="165658" custLinFactNeighborX="735" custLinFactNeighborY="13400"/>
      <dgm:spPr/>
    </dgm:pt>
    <dgm:pt modelId="{32F0D6B7-89B2-4E85-89BD-5ED60801AFB4}" type="pres">
      <dgm:prSet presAssocID="{B4261B1A-99EA-42D6-B9C8-9A580F5B7484}" presName="vert2" presStyleCnt="0"/>
      <dgm:spPr/>
    </dgm:pt>
    <dgm:pt modelId="{9301166F-1C5C-4743-A944-A330DD0B049E}" type="pres">
      <dgm:prSet presAssocID="{B4261B1A-99EA-42D6-B9C8-9A580F5B7484}" presName="thinLine2b" presStyleLbl="callout" presStyleIdx="1" presStyleCnt="2"/>
      <dgm:spPr/>
    </dgm:pt>
    <dgm:pt modelId="{6529F5A4-BAC4-43DD-A325-080D28039CD5}" type="pres">
      <dgm:prSet presAssocID="{B4261B1A-99EA-42D6-B9C8-9A580F5B7484}" presName="vertSpace2b" presStyleCnt="0"/>
      <dgm:spPr/>
    </dgm:pt>
  </dgm:ptLst>
  <dgm:cxnLst>
    <dgm:cxn modelId="{ABADF338-2877-48C8-84B6-43B9FA9C49ED}" srcId="{AECF28D6-025A-4781-885B-68ABC4C42E48}" destId="{7D31584D-61A5-4D5E-B785-261C66912116}" srcOrd="0" destOrd="0" parTransId="{929D5992-2A79-4FB5-AA87-41AE541F6487}" sibTransId="{4747314E-A7CE-497A-8851-923953B2532E}"/>
    <dgm:cxn modelId="{F1A1CF3A-1347-4920-A0D1-15103927193C}" type="presOf" srcId="{7434F719-0095-4FE5-8ABA-E900A0A3B7CD}" destId="{652B4015-6FB5-44C2-B374-83D6AF559049}" srcOrd="0" destOrd="0" presId="urn:microsoft.com/office/officeart/2008/layout/LinedList"/>
    <dgm:cxn modelId="{11FFE83E-9064-4EE7-BC0A-742D0FA5A0BA}" type="presOf" srcId="{7D31584D-61A5-4D5E-B785-261C66912116}" destId="{D3D43853-24D7-424F-AF89-265DFDB8A863}" srcOrd="0" destOrd="0" presId="urn:microsoft.com/office/officeart/2008/layout/LinedList"/>
    <dgm:cxn modelId="{7794B365-90CD-44B7-8FB0-59F36457D68B}" srcId="{7434F719-0095-4FE5-8ABA-E900A0A3B7CD}" destId="{AECF28D6-025A-4781-885B-68ABC4C42E48}" srcOrd="0" destOrd="0" parTransId="{A8F1EFCA-57F6-4053-BB71-04FB03A5CB6A}" sibTransId="{2907AE58-81FB-4142-909E-406D3C2F5B63}"/>
    <dgm:cxn modelId="{1A100759-2624-4EDC-AB16-FC89EE120328}" type="presOf" srcId="{B4261B1A-99EA-42D6-B9C8-9A580F5B7484}" destId="{23102B4B-5FF9-4DBD-A88B-B53C355787A5}" srcOrd="0" destOrd="0" presId="urn:microsoft.com/office/officeart/2008/layout/LinedList"/>
    <dgm:cxn modelId="{5569C792-D561-49AA-9EEF-A93B63376D3E}" srcId="{AECF28D6-025A-4781-885B-68ABC4C42E48}" destId="{B4261B1A-99EA-42D6-B9C8-9A580F5B7484}" srcOrd="1" destOrd="0" parTransId="{D8B007DD-0BF0-4E29-B8C7-C9A994180D43}" sibTransId="{324BA553-9169-4648-885D-0D9F3BC4741A}"/>
    <dgm:cxn modelId="{74496899-B321-46CB-9F7B-48F46B830020}" type="presOf" srcId="{AECF28D6-025A-4781-885B-68ABC4C42E48}" destId="{5E6028F5-69AA-4F0D-B49A-D5521F408D5A}" srcOrd="0" destOrd="0" presId="urn:microsoft.com/office/officeart/2008/layout/LinedList"/>
    <dgm:cxn modelId="{1EB83028-2B8B-47C5-9752-6DD9A5EF23A0}" type="presParOf" srcId="{652B4015-6FB5-44C2-B374-83D6AF559049}" destId="{8B437FF0-9764-4B74-91C2-31A09F220F24}" srcOrd="0" destOrd="0" presId="urn:microsoft.com/office/officeart/2008/layout/LinedList"/>
    <dgm:cxn modelId="{A4EBE89B-419B-461B-AC2C-91C11C52FA05}" type="presParOf" srcId="{652B4015-6FB5-44C2-B374-83D6AF559049}" destId="{C3027F9F-9131-46EB-8047-7583902E238B}" srcOrd="1" destOrd="0" presId="urn:microsoft.com/office/officeart/2008/layout/LinedList"/>
    <dgm:cxn modelId="{08BF3876-6683-474A-86A7-E8FE097C3CA9}" type="presParOf" srcId="{C3027F9F-9131-46EB-8047-7583902E238B}" destId="{5E6028F5-69AA-4F0D-B49A-D5521F408D5A}" srcOrd="0" destOrd="0" presId="urn:microsoft.com/office/officeart/2008/layout/LinedList"/>
    <dgm:cxn modelId="{ACA66546-080A-4BD6-B8E7-E9B2E16C6C6F}" type="presParOf" srcId="{C3027F9F-9131-46EB-8047-7583902E238B}" destId="{FE4DAEEF-6782-4705-A016-5AAA9E225571}" srcOrd="1" destOrd="0" presId="urn:microsoft.com/office/officeart/2008/layout/LinedList"/>
    <dgm:cxn modelId="{BA3CE2B0-DFFE-4E3B-9AE7-C5D305C77F40}" type="presParOf" srcId="{FE4DAEEF-6782-4705-A016-5AAA9E225571}" destId="{4D97A8DA-1AA1-4961-8E24-69D2CBD5D309}" srcOrd="0" destOrd="0" presId="urn:microsoft.com/office/officeart/2008/layout/LinedList"/>
    <dgm:cxn modelId="{5C9AD462-3F92-417C-9A6E-BC14ED60D721}" type="presParOf" srcId="{FE4DAEEF-6782-4705-A016-5AAA9E225571}" destId="{81E27245-A893-4A70-82D7-6187E7E088C0}" srcOrd="1" destOrd="0" presId="urn:microsoft.com/office/officeart/2008/layout/LinedList"/>
    <dgm:cxn modelId="{433325E8-BD91-48FB-9845-FC391C01C1CB}" type="presParOf" srcId="{81E27245-A893-4A70-82D7-6187E7E088C0}" destId="{936B4C56-A308-44B7-B01B-6BE7BA71279E}" srcOrd="0" destOrd="0" presId="urn:microsoft.com/office/officeart/2008/layout/LinedList"/>
    <dgm:cxn modelId="{D7A03A6D-F81A-4291-80C8-B4155222A1DA}" type="presParOf" srcId="{81E27245-A893-4A70-82D7-6187E7E088C0}" destId="{D3D43853-24D7-424F-AF89-265DFDB8A863}" srcOrd="1" destOrd="0" presId="urn:microsoft.com/office/officeart/2008/layout/LinedList"/>
    <dgm:cxn modelId="{4EF12CE9-9031-44B9-A0F4-4D89BB617145}" type="presParOf" srcId="{81E27245-A893-4A70-82D7-6187E7E088C0}" destId="{AB72A1E5-6C8F-42D6-AB2E-385D427B8C81}" srcOrd="2" destOrd="0" presId="urn:microsoft.com/office/officeart/2008/layout/LinedList"/>
    <dgm:cxn modelId="{7F1DA5A9-BD5E-478D-9F5E-C19C00CFDAE2}" type="presParOf" srcId="{FE4DAEEF-6782-4705-A016-5AAA9E225571}" destId="{4AF1AE10-D086-4A8F-A460-CC8A6B0CCAC5}" srcOrd="2" destOrd="0" presId="urn:microsoft.com/office/officeart/2008/layout/LinedList"/>
    <dgm:cxn modelId="{F54D707B-AD20-4E78-8863-9F2363FA07DF}" type="presParOf" srcId="{FE4DAEEF-6782-4705-A016-5AAA9E225571}" destId="{4695098E-79C4-4103-B1F1-35CA8B4B6D0F}" srcOrd="3" destOrd="0" presId="urn:microsoft.com/office/officeart/2008/layout/LinedList"/>
    <dgm:cxn modelId="{4C0A7A5E-A765-4050-9591-12635CAA4C80}" type="presParOf" srcId="{FE4DAEEF-6782-4705-A016-5AAA9E225571}" destId="{E032A3B3-27ED-49CF-9C2B-8F884121C3FE}" srcOrd="4" destOrd="0" presId="urn:microsoft.com/office/officeart/2008/layout/LinedList"/>
    <dgm:cxn modelId="{507BB4E5-1B1D-43A5-8771-16F470384D2E}" type="presParOf" srcId="{E032A3B3-27ED-49CF-9C2B-8F884121C3FE}" destId="{64EA243D-B5B8-421D-B81D-493ED53FD521}" srcOrd="0" destOrd="0" presId="urn:microsoft.com/office/officeart/2008/layout/LinedList"/>
    <dgm:cxn modelId="{B30BA64B-2D94-46A0-BC9F-78B54CF6AF8B}" type="presParOf" srcId="{E032A3B3-27ED-49CF-9C2B-8F884121C3FE}" destId="{23102B4B-5FF9-4DBD-A88B-B53C355787A5}" srcOrd="1" destOrd="0" presId="urn:microsoft.com/office/officeart/2008/layout/LinedList"/>
    <dgm:cxn modelId="{D2E14019-9EAE-4741-B3B3-295A0E1B46D0}" type="presParOf" srcId="{E032A3B3-27ED-49CF-9C2B-8F884121C3FE}" destId="{32F0D6B7-89B2-4E85-89BD-5ED60801AFB4}" srcOrd="2" destOrd="0" presId="urn:microsoft.com/office/officeart/2008/layout/LinedList"/>
    <dgm:cxn modelId="{2B576D96-1C3D-472D-A263-2585B26AC893}" type="presParOf" srcId="{FE4DAEEF-6782-4705-A016-5AAA9E225571}" destId="{9301166F-1C5C-4743-A944-A330DD0B049E}" srcOrd="5" destOrd="0" presId="urn:microsoft.com/office/officeart/2008/layout/LinedList"/>
    <dgm:cxn modelId="{8D41A437-2905-4601-BEE4-C23B6526FE0A}" type="presParOf" srcId="{FE4DAEEF-6782-4705-A016-5AAA9E225571}" destId="{6529F5A4-BAC4-43DD-A325-080D28039CD5}"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434F719-0095-4FE5-8ABA-E900A0A3B7CD}"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it-IT"/>
        </a:p>
      </dgm:t>
    </dgm:pt>
    <dgm:pt modelId="{AECF28D6-025A-4781-885B-68ABC4C42E48}">
      <dgm:prSet phldrT="[Testo]" custT="1"/>
      <dgm:spPr>
        <a:solidFill>
          <a:schemeClr val="accent4"/>
        </a:solidFill>
      </dgm:spPr>
      <dgm:t>
        <a:bodyPr/>
        <a:lstStyle/>
        <a:p>
          <a:pPr algn="ctr"/>
          <a:endParaRPr lang="it-IT" sz="2400" b="1" dirty="0"/>
        </a:p>
        <a:p>
          <a:pPr algn="ctr"/>
          <a:r>
            <a:rPr lang="it-IT" sz="2400" b="0" dirty="0"/>
            <a:t>Inclusione e disabilità</a:t>
          </a:r>
          <a:endParaRPr lang="it-IT" sz="2400" b="0" dirty="0">
            <a:latin typeface="Abadi Extra Light" panose="020B0204020104020204" pitchFamily="34" charset="0"/>
          </a:endParaRPr>
        </a:p>
      </dgm:t>
    </dgm:pt>
    <dgm:pt modelId="{A8F1EFCA-57F6-4053-BB71-04FB03A5CB6A}" type="parTrans" cxnId="{7794B365-90CD-44B7-8FB0-59F36457D68B}">
      <dgm:prSet/>
      <dgm:spPr/>
      <dgm:t>
        <a:bodyPr/>
        <a:lstStyle/>
        <a:p>
          <a:endParaRPr lang="it-IT" sz="1600"/>
        </a:p>
      </dgm:t>
    </dgm:pt>
    <dgm:pt modelId="{2907AE58-81FB-4142-909E-406D3C2F5B63}" type="sibTrans" cxnId="{7794B365-90CD-44B7-8FB0-59F36457D68B}">
      <dgm:prSet/>
      <dgm:spPr/>
      <dgm:t>
        <a:bodyPr/>
        <a:lstStyle/>
        <a:p>
          <a:endParaRPr lang="it-IT" sz="1600"/>
        </a:p>
      </dgm:t>
    </dgm:pt>
    <dgm:pt modelId="{7D31584D-61A5-4D5E-B785-261C66912116}">
      <dgm:prSet phldrT="[Testo]" custT="1"/>
      <dgm:spPr/>
      <dgm:t>
        <a:bodyPr/>
        <a:lstStyle/>
        <a:p>
          <a:pPr algn="just"/>
          <a:r>
            <a:rPr lang="it-IT" sz="2400" dirty="0"/>
            <a:t>RETE - La Scuola Educa il Talento</a:t>
          </a:r>
        </a:p>
        <a:p>
          <a:pPr algn="just"/>
          <a:r>
            <a:rPr lang="it-IT" sz="2400" b="1" dirty="0"/>
            <a:t>III Annualità – Formazione di base: “Alla scoperta dell’alto potenziale”</a:t>
          </a:r>
        </a:p>
        <a:p>
          <a:pPr algn="just"/>
          <a:r>
            <a:rPr lang="it-IT" sz="2000" dirty="0"/>
            <a:t>1 docente scuola primaria – 2 docenti scuola secondaria primo grado</a:t>
          </a:r>
        </a:p>
      </dgm:t>
    </dgm:pt>
    <dgm:pt modelId="{929D5992-2A79-4FB5-AA87-41AE541F6487}" type="parTrans" cxnId="{ABADF338-2877-48C8-84B6-43B9FA9C49ED}">
      <dgm:prSet/>
      <dgm:spPr/>
      <dgm:t>
        <a:bodyPr/>
        <a:lstStyle/>
        <a:p>
          <a:endParaRPr lang="it-IT" sz="1600"/>
        </a:p>
      </dgm:t>
    </dgm:pt>
    <dgm:pt modelId="{4747314E-A7CE-497A-8851-923953B2532E}" type="sibTrans" cxnId="{ABADF338-2877-48C8-84B6-43B9FA9C49ED}">
      <dgm:prSet/>
      <dgm:spPr/>
      <dgm:t>
        <a:bodyPr/>
        <a:lstStyle/>
        <a:p>
          <a:endParaRPr lang="it-IT" sz="1600"/>
        </a:p>
      </dgm:t>
    </dgm:pt>
    <dgm:pt modelId="{B4261B1A-99EA-42D6-B9C8-9A580F5B7484}">
      <dgm:prSet phldrT="[Testo]" custT="1"/>
      <dgm:spPr/>
      <dgm:t>
        <a:bodyPr/>
        <a:lstStyle/>
        <a:p>
          <a:pPr marL="0" lvl="0" algn="just" defTabSz="889000">
            <a:lnSpc>
              <a:spcPct val="90000"/>
            </a:lnSpc>
            <a:spcBef>
              <a:spcPct val="0"/>
            </a:spcBef>
            <a:spcAft>
              <a:spcPct val="35000"/>
            </a:spcAft>
            <a:buNone/>
          </a:pPr>
          <a:r>
            <a:rPr lang="it-IT" sz="2400" dirty="0">
              <a:solidFill>
                <a:schemeClr val="tx1"/>
              </a:solidFill>
            </a:rPr>
            <a:t>AID CALABRIA - CICLO WEBINAR </a:t>
          </a:r>
          <a:r>
            <a:rPr lang="it-IT" sz="2400" b="1" dirty="0">
              <a:solidFill>
                <a:schemeClr val="tx1"/>
              </a:solidFill>
            </a:rPr>
            <a:t>“LA BUSSOLA SUI DSA”</a:t>
          </a:r>
        </a:p>
        <a:p>
          <a:pPr marL="0" lvl="0" algn="just" defTabSz="889000">
            <a:lnSpc>
              <a:spcPct val="100000"/>
            </a:lnSpc>
            <a:spcBef>
              <a:spcPct val="0"/>
            </a:spcBef>
            <a:spcAft>
              <a:spcPct val="35000"/>
            </a:spcAft>
            <a:buNone/>
          </a:pPr>
          <a:r>
            <a:rPr lang="it-IT" sz="1600" dirty="0">
              <a:solidFill>
                <a:schemeClr val="tx1"/>
              </a:solidFill>
            </a:rPr>
            <a:t>- Esami di stato 2022 Primo e Secondo ciclo - Verifica e valutazione nei DSA e BES</a:t>
          </a:r>
        </a:p>
        <a:p>
          <a:pPr marL="0" marR="0" lvl="0" indent="0" algn="just" defTabSz="914400" eaLnBrk="1" fontAlgn="auto" latinLnBrk="0" hangingPunct="1">
            <a:lnSpc>
              <a:spcPct val="100000"/>
            </a:lnSpc>
            <a:spcBef>
              <a:spcPts val="0"/>
            </a:spcBef>
            <a:spcAft>
              <a:spcPts val="0"/>
            </a:spcAft>
            <a:buClrTx/>
            <a:buSzTx/>
            <a:buFontTx/>
            <a:buNone/>
            <a:tabLst/>
            <a:defRPr/>
          </a:pPr>
          <a:r>
            <a:rPr lang="it-IT" sz="1600" dirty="0">
              <a:solidFill>
                <a:schemeClr val="tx1"/>
              </a:solidFill>
            </a:rPr>
            <a:t>- La valutazione diagnostica - Profili di alunni con DSA</a:t>
          </a:r>
        </a:p>
        <a:p>
          <a:pPr marL="0" marR="0" lvl="0" indent="0" algn="just" defTabSz="889000" eaLnBrk="1" fontAlgn="auto" latinLnBrk="0" hangingPunct="1">
            <a:lnSpc>
              <a:spcPct val="100000"/>
            </a:lnSpc>
            <a:spcBef>
              <a:spcPct val="0"/>
            </a:spcBef>
            <a:spcAft>
              <a:spcPct val="35000"/>
            </a:spcAft>
            <a:buClrTx/>
            <a:buSzTx/>
            <a:buFontTx/>
            <a:buNone/>
            <a:tabLst/>
            <a:defRPr/>
          </a:pPr>
          <a:r>
            <a:rPr lang="it-IT" sz="1600" dirty="0">
              <a:solidFill>
                <a:schemeClr val="tx1"/>
              </a:solidFill>
            </a:rPr>
            <a:t>- Che cos'è la dislessia - Prima della diagnosi - Tecniche e Metodologie didattiche</a:t>
          </a:r>
        </a:p>
        <a:p>
          <a:pPr marL="0" marR="0" lvl="0" indent="0" defTabSz="889000" eaLnBrk="1" fontAlgn="auto" latinLnBrk="0" hangingPunct="1">
            <a:lnSpc>
              <a:spcPct val="100000"/>
            </a:lnSpc>
            <a:spcBef>
              <a:spcPct val="0"/>
            </a:spcBef>
            <a:spcAft>
              <a:spcPct val="35000"/>
            </a:spcAft>
            <a:buClrTx/>
            <a:buSzTx/>
            <a:buFontTx/>
            <a:buNone/>
            <a:tabLst/>
            <a:defRPr/>
          </a:pPr>
          <a:r>
            <a:rPr lang="it-IT" sz="1600" dirty="0">
              <a:solidFill>
                <a:schemeClr val="tx1"/>
              </a:solidFill>
            </a:rPr>
            <a:t>- Il trattamento riabilitativo - Aiuto post scolastico</a:t>
          </a:r>
        </a:p>
        <a:p>
          <a:pPr marL="0" lvl="0" defTabSz="889000">
            <a:lnSpc>
              <a:spcPct val="100000"/>
            </a:lnSpc>
            <a:spcBef>
              <a:spcPct val="0"/>
            </a:spcBef>
            <a:spcAft>
              <a:spcPct val="35000"/>
            </a:spcAft>
            <a:buNone/>
          </a:pPr>
          <a:r>
            <a:rPr lang="it-IT" sz="1600" dirty="0">
              <a:solidFill>
                <a:schemeClr val="tx1"/>
              </a:solidFill>
            </a:rPr>
            <a:t>- Stili di apprendimento, stili cognitivi degli alunni con DSA e BES</a:t>
          </a:r>
        </a:p>
        <a:p>
          <a:pPr marL="0" lvl="0" defTabSz="889000">
            <a:lnSpc>
              <a:spcPct val="100000"/>
            </a:lnSpc>
            <a:spcBef>
              <a:spcPct val="0"/>
            </a:spcBef>
            <a:spcAft>
              <a:spcPct val="35000"/>
            </a:spcAft>
            <a:buNone/>
          </a:pPr>
          <a:r>
            <a:rPr lang="it-IT" sz="1600" dirty="0">
              <a:solidFill>
                <a:schemeClr val="tx1"/>
              </a:solidFill>
            </a:rPr>
            <a:t>- La normativa a tutela di minori e adulti con DSA. Dalla scuola al mondo del lavoro</a:t>
          </a:r>
        </a:p>
        <a:p>
          <a:pPr marL="0" lvl="0" defTabSz="889000">
            <a:lnSpc>
              <a:spcPct val="100000"/>
            </a:lnSpc>
            <a:spcBef>
              <a:spcPct val="0"/>
            </a:spcBef>
            <a:spcAft>
              <a:spcPct val="35000"/>
            </a:spcAft>
            <a:buNone/>
          </a:pPr>
          <a:r>
            <a:rPr lang="it-IT" sz="1600" dirty="0">
              <a:solidFill>
                <a:schemeClr val="tx1"/>
              </a:solidFill>
            </a:rPr>
            <a:t>- L'accessibilità glottodidattica</a:t>
          </a:r>
        </a:p>
        <a:p>
          <a:pPr marL="0" lvl="0" defTabSz="889000">
            <a:lnSpc>
              <a:spcPct val="100000"/>
            </a:lnSpc>
            <a:spcBef>
              <a:spcPct val="0"/>
            </a:spcBef>
            <a:spcAft>
              <a:spcPct val="35000"/>
            </a:spcAft>
            <a:buNone/>
          </a:pPr>
          <a:r>
            <a:rPr lang="it-IT" sz="1600" dirty="0">
              <a:solidFill>
                <a:schemeClr val="tx1"/>
              </a:solidFill>
            </a:rPr>
            <a:t>- DSA e l'adulto: Patente di guida, Università, Mondo del lavoro</a:t>
          </a:r>
        </a:p>
        <a:p>
          <a:pPr marL="0" lvl="0" algn="just" defTabSz="889000">
            <a:lnSpc>
              <a:spcPct val="90000"/>
            </a:lnSpc>
            <a:spcBef>
              <a:spcPct val="0"/>
            </a:spcBef>
            <a:spcAft>
              <a:spcPct val="35000"/>
            </a:spcAft>
            <a:buNone/>
          </a:pPr>
          <a:endParaRPr lang="it-IT" sz="1800" dirty="0">
            <a:solidFill>
              <a:schemeClr val="accent2">
                <a:lumMod val="50000"/>
              </a:schemeClr>
            </a:solidFill>
          </a:endParaRPr>
        </a:p>
        <a:p>
          <a:pPr marL="0" lvl="0" algn="just" defTabSz="889000">
            <a:lnSpc>
              <a:spcPct val="90000"/>
            </a:lnSpc>
            <a:spcBef>
              <a:spcPct val="0"/>
            </a:spcBef>
            <a:spcAft>
              <a:spcPct val="35000"/>
            </a:spcAft>
            <a:buNone/>
          </a:pPr>
          <a:r>
            <a:rPr lang="it-IT" sz="2000" dirty="0">
              <a:solidFill>
                <a:schemeClr val="accent2">
                  <a:lumMod val="50000"/>
                </a:schemeClr>
              </a:solidFill>
            </a:rPr>
            <a:t> </a:t>
          </a:r>
        </a:p>
      </dgm:t>
    </dgm:pt>
    <dgm:pt modelId="{D8B007DD-0BF0-4E29-B8C7-C9A994180D43}" type="parTrans" cxnId="{5569C792-D561-49AA-9EEF-A93B63376D3E}">
      <dgm:prSet/>
      <dgm:spPr/>
      <dgm:t>
        <a:bodyPr/>
        <a:lstStyle/>
        <a:p>
          <a:endParaRPr lang="it-IT"/>
        </a:p>
      </dgm:t>
    </dgm:pt>
    <dgm:pt modelId="{324BA553-9169-4648-885D-0D9F3BC4741A}" type="sibTrans" cxnId="{5569C792-D561-49AA-9EEF-A93B63376D3E}">
      <dgm:prSet/>
      <dgm:spPr/>
      <dgm:t>
        <a:bodyPr/>
        <a:lstStyle/>
        <a:p>
          <a:endParaRPr lang="it-IT"/>
        </a:p>
      </dgm:t>
    </dgm:pt>
    <dgm:pt modelId="{652B4015-6FB5-44C2-B374-83D6AF559049}" type="pres">
      <dgm:prSet presAssocID="{7434F719-0095-4FE5-8ABA-E900A0A3B7CD}" presName="vert0" presStyleCnt="0">
        <dgm:presLayoutVars>
          <dgm:dir/>
          <dgm:animOne val="branch"/>
          <dgm:animLvl val="lvl"/>
        </dgm:presLayoutVars>
      </dgm:prSet>
      <dgm:spPr/>
    </dgm:pt>
    <dgm:pt modelId="{8B437FF0-9764-4B74-91C2-31A09F220F24}" type="pres">
      <dgm:prSet presAssocID="{AECF28D6-025A-4781-885B-68ABC4C42E48}" presName="thickLine" presStyleLbl="alignNode1" presStyleIdx="0" presStyleCnt="1"/>
      <dgm:spPr/>
    </dgm:pt>
    <dgm:pt modelId="{C3027F9F-9131-46EB-8047-7583902E238B}" type="pres">
      <dgm:prSet presAssocID="{AECF28D6-025A-4781-885B-68ABC4C42E48}" presName="horz1" presStyleCnt="0"/>
      <dgm:spPr/>
    </dgm:pt>
    <dgm:pt modelId="{5E6028F5-69AA-4F0D-B49A-D5521F408D5A}" type="pres">
      <dgm:prSet presAssocID="{AECF28D6-025A-4781-885B-68ABC4C42E48}" presName="tx1" presStyleLbl="revTx" presStyleIdx="0" presStyleCnt="3"/>
      <dgm:spPr/>
    </dgm:pt>
    <dgm:pt modelId="{FE4DAEEF-6782-4705-A016-5AAA9E225571}" type="pres">
      <dgm:prSet presAssocID="{AECF28D6-025A-4781-885B-68ABC4C42E48}" presName="vert1" presStyleCnt="0"/>
      <dgm:spPr/>
    </dgm:pt>
    <dgm:pt modelId="{4D97A8DA-1AA1-4961-8E24-69D2CBD5D309}" type="pres">
      <dgm:prSet presAssocID="{7D31584D-61A5-4D5E-B785-261C66912116}" presName="vertSpace2a" presStyleCnt="0"/>
      <dgm:spPr/>
    </dgm:pt>
    <dgm:pt modelId="{81E27245-A893-4A70-82D7-6187E7E088C0}" type="pres">
      <dgm:prSet presAssocID="{7D31584D-61A5-4D5E-B785-261C66912116}" presName="horz2" presStyleCnt="0"/>
      <dgm:spPr/>
    </dgm:pt>
    <dgm:pt modelId="{936B4C56-A308-44B7-B01B-6BE7BA71279E}" type="pres">
      <dgm:prSet presAssocID="{7D31584D-61A5-4D5E-B785-261C66912116}" presName="horzSpace2" presStyleCnt="0"/>
      <dgm:spPr/>
    </dgm:pt>
    <dgm:pt modelId="{D3D43853-24D7-424F-AF89-265DFDB8A863}" type="pres">
      <dgm:prSet presAssocID="{7D31584D-61A5-4D5E-B785-261C66912116}" presName="tx2" presStyleLbl="revTx" presStyleIdx="1" presStyleCnt="3"/>
      <dgm:spPr/>
    </dgm:pt>
    <dgm:pt modelId="{AB72A1E5-6C8F-42D6-AB2E-385D427B8C81}" type="pres">
      <dgm:prSet presAssocID="{7D31584D-61A5-4D5E-B785-261C66912116}" presName="vert2" presStyleCnt="0"/>
      <dgm:spPr/>
    </dgm:pt>
    <dgm:pt modelId="{4AF1AE10-D086-4A8F-A460-CC8A6B0CCAC5}" type="pres">
      <dgm:prSet presAssocID="{7D31584D-61A5-4D5E-B785-261C66912116}" presName="thinLine2b" presStyleLbl="callout" presStyleIdx="0" presStyleCnt="2"/>
      <dgm:spPr/>
    </dgm:pt>
    <dgm:pt modelId="{4695098E-79C4-4103-B1F1-35CA8B4B6D0F}" type="pres">
      <dgm:prSet presAssocID="{7D31584D-61A5-4D5E-B785-261C66912116}" presName="vertSpace2b" presStyleCnt="0"/>
      <dgm:spPr/>
    </dgm:pt>
    <dgm:pt modelId="{E032A3B3-27ED-49CF-9C2B-8F884121C3FE}" type="pres">
      <dgm:prSet presAssocID="{B4261B1A-99EA-42D6-B9C8-9A580F5B7484}" presName="horz2" presStyleCnt="0"/>
      <dgm:spPr/>
    </dgm:pt>
    <dgm:pt modelId="{64EA243D-B5B8-421D-B81D-493ED53FD521}" type="pres">
      <dgm:prSet presAssocID="{B4261B1A-99EA-42D6-B9C8-9A580F5B7484}" presName="horzSpace2" presStyleCnt="0"/>
      <dgm:spPr/>
    </dgm:pt>
    <dgm:pt modelId="{23102B4B-5FF9-4DBD-A88B-B53C355787A5}" type="pres">
      <dgm:prSet presAssocID="{B4261B1A-99EA-42D6-B9C8-9A580F5B7484}" presName="tx2" presStyleLbl="revTx" presStyleIdx="2" presStyleCnt="3" custScaleY="188075"/>
      <dgm:spPr/>
    </dgm:pt>
    <dgm:pt modelId="{32F0D6B7-89B2-4E85-89BD-5ED60801AFB4}" type="pres">
      <dgm:prSet presAssocID="{B4261B1A-99EA-42D6-B9C8-9A580F5B7484}" presName="vert2" presStyleCnt="0"/>
      <dgm:spPr/>
    </dgm:pt>
    <dgm:pt modelId="{9301166F-1C5C-4743-A944-A330DD0B049E}" type="pres">
      <dgm:prSet presAssocID="{B4261B1A-99EA-42D6-B9C8-9A580F5B7484}" presName="thinLine2b" presStyleLbl="callout" presStyleIdx="1" presStyleCnt="2"/>
      <dgm:spPr/>
    </dgm:pt>
    <dgm:pt modelId="{6529F5A4-BAC4-43DD-A325-080D28039CD5}" type="pres">
      <dgm:prSet presAssocID="{B4261B1A-99EA-42D6-B9C8-9A580F5B7484}" presName="vertSpace2b" presStyleCnt="0"/>
      <dgm:spPr/>
    </dgm:pt>
  </dgm:ptLst>
  <dgm:cxnLst>
    <dgm:cxn modelId="{ABADF338-2877-48C8-84B6-43B9FA9C49ED}" srcId="{AECF28D6-025A-4781-885B-68ABC4C42E48}" destId="{7D31584D-61A5-4D5E-B785-261C66912116}" srcOrd="0" destOrd="0" parTransId="{929D5992-2A79-4FB5-AA87-41AE541F6487}" sibTransId="{4747314E-A7CE-497A-8851-923953B2532E}"/>
    <dgm:cxn modelId="{F1A1CF3A-1347-4920-A0D1-15103927193C}" type="presOf" srcId="{7434F719-0095-4FE5-8ABA-E900A0A3B7CD}" destId="{652B4015-6FB5-44C2-B374-83D6AF559049}" srcOrd="0" destOrd="0" presId="urn:microsoft.com/office/officeart/2008/layout/LinedList"/>
    <dgm:cxn modelId="{11FFE83E-9064-4EE7-BC0A-742D0FA5A0BA}" type="presOf" srcId="{7D31584D-61A5-4D5E-B785-261C66912116}" destId="{D3D43853-24D7-424F-AF89-265DFDB8A863}" srcOrd="0" destOrd="0" presId="urn:microsoft.com/office/officeart/2008/layout/LinedList"/>
    <dgm:cxn modelId="{7794B365-90CD-44B7-8FB0-59F36457D68B}" srcId="{7434F719-0095-4FE5-8ABA-E900A0A3B7CD}" destId="{AECF28D6-025A-4781-885B-68ABC4C42E48}" srcOrd="0" destOrd="0" parTransId="{A8F1EFCA-57F6-4053-BB71-04FB03A5CB6A}" sibTransId="{2907AE58-81FB-4142-909E-406D3C2F5B63}"/>
    <dgm:cxn modelId="{1A100759-2624-4EDC-AB16-FC89EE120328}" type="presOf" srcId="{B4261B1A-99EA-42D6-B9C8-9A580F5B7484}" destId="{23102B4B-5FF9-4DBD-A88B-B53C355787A5}" srcOrd="0" destOrd="0" presId="urn:microsoft.com/office/officeart/2008/layout/LinedList"/>
    <dgm:cxn modelId="{5569C792-D561-49AA-9EEF-A93B63376D3E}" srcId="{AECF28D6-025A-4781-885B-68ABC4C42E48}" destId="{B4261B1A-99EA-42D6-B9C8-9A580F5B7484}" srcOrd="1" destOrd="0" parTransId="{D8B007DD-0BF0-4E29-B8C7-C9A994180D43}" sibTransId="{324BA553-9169-4648-885D-0D9F3BC4741A}"/>
    <dgm:cxn modelId="{74496899-B321-46CB-9F7B-48F46B830020}" type="presOf" srcId="{AECF28D6-025A-4781-885B-68ABC4C42E48}" destId="{5E6028F5-69AA-4F0D-B49A-D5521F408D5A}" srcOrd="0" destOrd="0" presId="urn:microsoft.com/office/officeart/2008/layout/LinedList"/>
    <dgm:cxn modelId="{1EB83028-2B8B-47C5-9752-6DD9A5EF23A0}" type="presParOf" srcId="{652B4015-6FB5-44C2-B374-83D6AF559049}" destId="{8B437FF0-9764-4B74-91C2-31A09F220F24}" srcOrd="0" destOrd="0" presId="urn:microsoft.com/office/officeart/2008/layout/LinedList"/>
    <dgm:cxn modelId="{A4EBE89B-419B-461B-AC2C-91C11C52FA05}" type="presParOf" srcId="{652B4015-6FB5-44C2-B374-83D6AF559049}" destId="{C3027F9F-9131-46EB-8047-7583902E238B}" srcOrd="1" destOrd="0" presId="urn:microsoft.com/office/officeart/2008/layout/LinedList"/>
    <dgm:cxn modelId="{08BF3876-6683-474A-86A7-E8FE097C3CA9}" type="presParOf" srcId="{C3027F9F-9131-46EB-8047-7583902E238B}" destId="{5E6028F5-69AA-4F0D-B49A-D5521F408D5A}" srcOrd="0" destOrd="0" presId="urn:microsoft.com/office/officeart/2008/layout/LinedList"/>
    <dgm:cxn modelId="{ACA66546-080A-4BD6-B8E7-E9B2E16C6C6F}" type="presParOf" srcId="{C3027F9F-9131-46EB-8047-7583902E238B}" destId="{FE4DAEEF-6782-4705-A016-5AAA9E225571}" srcOrd="1" destOrd="0" presId="urn:microsoft.com/office/officeart/2008/layout/LinedList"/>
    <dgm:cxn modelId="{BA3CE2B0-DFFE-4E3B-9AE7-C5D305C77F40}" type="presParOf" srcId="{FE4DAEEF-6782-4705-A016-5AAA9E225571}" destId="{4D97A8DA-1AA1-4961-8E24-69D2CBD5D309}" srcOrd="0" destOrd="0" presId="urn:microsoft.com/office/officeart/2008/layout/LinedList"/>
    <dgm:cxn modelId="{5C9AD462-3F92-417C-9A6E-BC14ED60D721}" type="presParOf" srcId="{FE4DAEEF-6782-4705-A016-5AAA9E225571}" destId="{81E27245-A893-4A70-82D7-6187E7E088C0}" srcOrd="1" destOrd="0" presId="urn:microsoft.com/office/officeart/2008/layout/LinedList"/>
    <dgm:cxn modelId="{433325E8-BD91-48FB-9845-FC391C01C1CB}" type="presParOf" srcId="{81E27245-A893-4A70-82D7-6187E7E088C0}" destId="{936B4C56-A308-44B7-B01B-6BE7BA71279E}" srcOrd="0" destOrd="0" presId="urn:microsoft.com/office/officeart/2008/layout/LinedList"/>
    <dgm:cxn modelId="{D7A03A6D-F81A-4291-80C8-B4155222A1DA}" type="presParOf" srcId="{81E27245-A893-4A70-82D7-6187E7E088C0}" destId="{D3D43853-24D7-424F-AF89-265DFDB8A863}" srcOrd="1" destOrd="0" presId="urn:microsoft.com/office/officeart/2008/layout/LinedList"/>
    <dgm:cxn modelId="{4EF12CE9-9031-44B9-A0F4-4D89BB617145}" type="presParOf" srcId="{81E27245-A893-4A70-82D7-6187E7E088C0}" destId="{AB72A1E5-6C8F-42D6-AB2E-385D427B8C81}" srcOrd="2" destOrd="0" presId="urn:microsoft.com/office/officeart/2008/layout/LinedList"/>
    <dgm:cxn modelId="{7F1DA5A9-BD5E-478D-9F5E-C19C00CFDAE2}" type="presParOf" srcId="{FE4DAEEF-6782-4705-A016-5AAA9E225571}" destId="{4AF1AE10-D086-4A8F-A460-CC8A6B0CCAC5}" srcOrd="2" destOrd="0" presId="urn:microsoft.com/office/officeart/2008/layout/LinedList"/>
    <dgm:cxn modelId="{F54D707B-AD20-4E78-8863-9F2363FA07DF}" type="presParOf" srcId="{FE4DAEEF-6782-4705-A016-5AAA9E225571}" destId="{4695098E-79C4-4103-B1F1-35CA8B4B6D0F}" srcOrd="3" destOrd="0" presId="urn:microsoft.com/office/officeart/2008/layout/LinedList"/>
    <dgm:cxn modelId="{4C0A7A5E-A765-4050-9591-12635CAA4C80}" type="presParOf" srcId="{FE4DAEEF-6782-4705-A016-5AAA9E225571}" destId="{E032A3B3-27ED-49CF-9C2B-8F884121C3FE}" srcOrd="4" destOrd="0" presId="urn:microsoft.com/office/officeart/2008/layout/LinedList"/>
    <dgm:cxn modelId="{507BB4E5-1B1D-43A5-8771-16F470384D2E}" type="presParOf" srcId="{E032A3B3-27ED-49CF-9C2B-8F884121C3FE}" destId="{64EA243D-B5B8-421D-B81D-493ED53FD521}" srcOrd="0" destOrd="0" presId="urn:microsoft.com/office/officeart/2008/layout/LinedList"/>
    <dgm:cxn modelId="{B30BA64B-2D94-46A0-BC9F-78B54CF6AF8B}" type="presParOf" srcId="{E032A3B3-27ED-49CF-9C2B-8F884121C3FE}" destId="{23102B4B-5FF9-4DBD-A88B-B53C355787A5}" srcOrd="1" destOrd="0" presId="urn:microsoft.com/office/officeart/2008/layout/LinedList"/>
    <dgm:cxn modelId="{D2E14019-9EAE-4741-B3B3-295A0E1B46D0}" type="presParOf" srcId="{E032A3B3-27ED-49CF-9C2B-8F884121C3FE}" destId="{32F0D6B7-89B2-4E85-89BD-5ED60801AFB4}" srcOrd="2" destOrd="0" presId="urn:microsoft.com/office/officeart/2008/layout/LinedList"/>
    <dgm:cxn modelId="{2B576D96-1C3D-472D-A263-2585B26AC893}" type="presParOf" srcId="{FE4DAEEF-6782-4705-A016-5AAA9E225571}" destId="{9301166F-1C5C-4743-A944-A330DD0B049E}" srcOrd="5" destOrd="0" presId="urn:microsoft.com/office/officeart/2008/layout/LinedList"/>
    <dgm:cxn modelId="{8D41A437-2905-4601-BEE4-C23B6526FE0A}" type="presParOf" srcId="{FE4DAEEF-6782-4705-A016-5AAA9E225571}" destId="{6529F5A4-BAC4-43DD-A325-080D28039CD5}"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434F719-0095-4FE5-8ABA-E900A0A3B7CD}"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it-IT"/>
        </a:p>
      </dgm:t>
    </dgm:pt>
    <dgm:pt modelId="{AECF28D6-025A-4781-885B-68ABC4C42E48}">
      <dgm:prSet phldrT="[Testo]" custT="1"/>
      <dgm:spPr>
        <a:solidFill>
          <a:schemeClr val="bg1"/>
        </a:solidFill>
      </dgm:spPr>
      <dgm:t>
        <a:bodyPr/>
        <a:lstStyle/>
        <a:p>
          <a:pPr algn="ctr"/>
          <a:endParaRPr lang="it-IT" sz="2400" b="1" dirty="0"/>
        </a:p>
        <a:p>
          <a:pPr algn="ctr"/>
          <a:r>
            <a:rPr lang="it-IT" sz="2400" b="0" dirty="0">
              <a:solidFill>
                <a:schemeClr val="accent4"/>
              </a:solidFill>
              <a:effectLst>
                <a:outerShdw blurRad="38100" dist="38100" dir="2700000" algn="tl">
                  <a:srgbClr val="000000">
                    <a:alpha val="43137"/>
                  </a:srgbClr>
                </a:outerShdw>
              </a:effectLst>
            </a:rPr>
            <a:t>Inclusione e disabilità</a:t>
          </a:r>
          <a:endParaRPr lang="it-IT" sz="2400" b="0" dirty="0">
            <a:solidFill>
              <a:schemeClr val="accent4"/>
            </a:solidFill>
            <a:effectLst>
              <a:outerShdw blurRad="38100" dist="38100" dir="2700000" algn="tl">
                <a:srgbClr val="000000">
                  <a:alpha val="43137"/>
                </a:srgbClr>
              </a:outerShdw>
            </a:effectLst>
            <a:latin typeface="Abadi Extra Light" panose="020B0204020104020204" pitchFamily="34" charset="0"/>
          </a:endParaRPr>
        </a:p>
      </dgm:t>
    </dgm:pt>
    <dgm:pt modelId="{A8F1EFCA-57F6-4053-BB71-04FB03A5CB6A}" type="parTrans" cxnId="{7794B365-90CD-44B7-8FB0-59F36457D68B}">
      <dgm:prSet/>
      <dgm:spPr/>
      <dgm:t>
        <a:bodyPr/>
        <a:lstStyle/>
        <a:p>
          <a:endParaRPr lang="it-IT" sz="1600"/>
        </a:p>
      </dgm:t>
    </dgm:pt>
    <dgm:pt modelId="{2907AE58-81FB-4142-909E-406D3C2F5B63}" type="sibTrans" cxnId="{7794B365-90CD-44B7-8FB0-59F36457D68B}">
      <dgm:prSet/>
      <dgm:spPr/>
      <dgm:t>
        <a:bodyPr/>
        <a:lstStyle/>
        <a:p>
          <a:endParaRPr lang="it-IT" sz="1600"/>
        </a:p>
      </dgm:t>
    </dgm:pt>
    <dgm:pt modelId="{7D31584D-61A5-4D5E-B785-261C66912116}">
      <dgm:prSet phldrT="[Testo]" custT="1"/>
      <dgm:spPr/>
      <dgm:t>
        <a:bodyPr/>
        <a:lstStyle/>
        <a:p>
          <a:pPr algn="just"/>
          <a:r>
            <a:rPr lang="it-IT" sz="2500" dirty="0">
              <a:latin typeface="Colonna MT" panose="04020805060202030203" pitchFamily="82" charset="0"/>
            </a:rPr>
            <a:t>Convegno Nazionale presso Università degli Studi di Roma Tre</a:t>
          </a:r>
        </a:p>
        <a:p>
          <a:pPr algn="just"/>
          <a:r>
            <a:rPr lang="it-IT" sz="2500" dirty="0">
              <a:latin typeface="Colonna MT" panose="04020805060202030203" pitchFamily="82" charset="0"/>
            </a:rPr>
            <a:t>Laboratori presso l’I.C. Manin e il Conservatorio di musica “</a:t>
          </a:r>
          <a:r>
            <a:rPr lang="it-IT" sz="2500" dirty="0" err="1">
              <a:latin typeface="Colonna MT" panose="04020805060202030203" pitchFamily="82" charset="0"/>
            </a:rPr>
            <a:t>S.Cecilia</a:t>
          </a:r>
          <a:r>
            <a:rPr lang="it-IT" sz="2500" dirty="0">
              <a:latin typeface="Colonna MT" panose="04020805060202030203" pitchFamily="82" charset="0"/>
            </a:rPr>
            <a:t>” (Roma)</a:t>
          </a:r>
        </a:p>
        <a:p>
          <a:pPr algn="just"/>
          <a:r>
            <a:rPr lang="it-IT" sz="1800" dirty="0"/>
            <a:t>Comitato Nazionale per l'apprendimento pratico della musica per tutti gli studenti (MIM), collaborazione dell’Ordine degli Avvocati di Roma, della Facoltà di Scienze della Formazione - Università Roma 3, </a:t>
          </a:r>
          <a:r>
            <a:rPr lang="it-IT" sz="2000" dirty="0"/>
            <a:t>dell’</a:t>
          </a:r>
          <a:r>
            <a:rPr lang="it-IT" sz="2000" b="1" dirty="0"/>
            <a:t>I.C. Falcomatà Archi di Reggio Calabria in qualità di scuola capofila del progetto Musica Oggi – Piano delle Arti – Orchestra dei Flauti Dolci Pirandello</a:t>
          </a:r>
        </a:p>
        <a:p>
          <a:pPr algn="just"/>
          <a:endParaRPr lang="it-IT" sz="2000" dirty="0"/>
        </a:p>
      </dgm:t>
    </dgm:pt>
    <dgm:pt modelId="{929D5992-2A79-4FB5-AA87-41AE541F6487}" type="parTrans" cxnId="{ABADF338-2877-48C8-84B6-43B9FA9C49ED}">
      <dgm:prSet/>
      <dgm:spPr/>
      <dgm:t>
        <a:bodyPr/>
        <a:lstStyle/>
        <a:p>
          <a:endParaRPr lang="it-IT" sz="1600"/>
        </a:p>
      </dgm:t>
    </dgm:pt>
    <dgm:pt modelId="{4747314E-A7CE-497A-8851-923953B2532E}" type="sibTrans" cxnId="{ABADF338-2877-48C8-84B6-43B9FA9C49ED}">
      <dgm:prSet/>
      <dgm:spPr/>
      <dgm:t>
        <a:bodyPr/>
        <a:lstStyle/>
        <a:p>
          <a:endParaRPr lang="it-IT" sz="1600"/>
        </a:p>
      </dgm:t>
    </dgm:pt>
    <dgm:pt modelId="{652B4015-6FB5-44C2-B374-83D6AF559049}" type="pres">
      <dgm:prSet presAssocID="{7434F719-0095-4FE5-8ABA-E900A0A3B7CD}" presName="vert0" presStyleCnt="0">
        <dgm:presLayoutVars>
          <dgm:dir/>
          <dgm:animOne val="branch"/>
          <dgm:animLvl val="lvl"/>
        </dgm:presLayoutVars>
      </dgm:prSet>
      <dgm:spPr/>
    </dgm:pt>
    <dgm:pt modelId="{8B437FF0-9764-4B74-91C2-31A09F220F24}" type="pres">
      <dgm:prSet presAssocID="{AECF28D6-025A-4781-885B-68ABC4C42E48}" presName="thickLine" presStyleLbl="alignNode1" presStyleIdx="0" presStyleCnt="1"/>
      <dgm:spPr/>
    </dgm:pt>
    <dgm:pt modelId="{C3027F9F-9131-46EB-8047-7583902E238B}" type="pres">
      <dgm:prSet presAssocID="{AECF28D6-025A-4781-885B-68ABC4C42E48}" presName="horz1" presStyleCnt="0"/>
      <dgm:spPr/>
    </dgm:pt>
    <dgm:pt modelId="{5E6028F5-69AA-4F0D-B49A-D5521F408D5A}" type="pres">
      <dgm:prSet presAssocID="{AECF28D6-025A-4781-885B-68ABC4C42E48}" presName="tx1" presStyleLbl="revTx" presStyleIdx="0" presStyleCnt="2"/>
      <dgm:spPr/>
    </dgm:pt>
    <dgm:pt modelId="{FE4DAEEF-6782-4705-A016-5AAA9E225571}" type="pres">
      <dgm:prSet presAssocID="{AECF28D6-025A-4781-885B-68ABC4C42E48}" presName="vert1" presStyleCnt="0"/>
      <dgm:spPr/>
    </dgm:pt>
    <dgm:pt modelId="{4D97A8DA-1AA1-4961-8E24-69D2CBD5D309}" type="pres">
      <dgm:prSet presAssocID="{7D31584D-61A5-4D5E-B785-261C66912116}" presName="vertSpace2a" presStyleCnt="0"/>
      <dgm:spPr/>
    </dgm:pt>
    <dgm:pt modelId="{81E27245-A893-4A70-82D7-6187E7E088C0}" type="pres">
      <dgm:prSet presAssocID="{7D31584D-61A5-4D5E-B785-261C66912116}" presName="horz2" presStyleCnt="0"/>
      <dgm:spPr/>
    </dgm:pt>
    <dgm:pt modelId="{936B4C56-A308-44B7-B01B-6BE7BA71279E}" type="pres">
      <dgm:prSet presAssocID="{7D31584D-61A5-4D5E-B785-261C66912116}" presName="horzSpace2" presStyleCnt="0"/>
      <dgm:spPr/>
    </dgm:pt>
    <dgm:pt modelId="{D3D43853-24D7-424F-AF89-265DFDB8A863}" type="pres">
      <dgm:prSet presAssocID="{7D31584D-61A5-4D5E-B785-261C66912116}" presName="tx2" presStyleLbl="revTx" presStyleIdx="1" presStyleCnt="2"/>
      <dgm:spPr/>
    </dgm:pt>
    <dgm:pt modelId="{AB72A1E5-6C8F-42D6-AB2E-385D427B8C81}" type="pres">
      <dgm:prSet presAssocID="{7D31584D-61A5-4D5E-B785-261C66912116}" presName="vert2" presStyleCnt="0"/>
      <dgm:spPr/>
    </dgm:pt>
    <dgm:pt modelId="{4AF1AE10-D086-4A8F-A460-CC8A6B0CCAC5}" type="pres">
      <dgm:prSet presAssocID="{7D31584D-61A5-4D5E-B785-261C66912116}" presName="thinLine2b" presStyleLbl="callout" presStyleIdx="0" presStyleCnt="1"/>
      <dgm:spPr/>
    </dgm:pt>
    <dgm:pt modelId="{4695098E-79C4-4103-B1F1-35CA8B4B6D0F}" type="pres">
      <dgm:prSet presAssocID="{7D31584D-61A5-4D5E-B785-261C66912116}" presName="vertSpace2b" presStyleCnt="0"/>
      <dgm:spPr/>
    </dgm:pt>
  </dgm:ptLst>
  <dgm:cxnLst>
    <dgm:cxn modelId="{ABADF338-2877-48C8-84B6-43B9FA9C49ED}" srcId="{AECF28D6-025A-4781-885B-68ABC4C42E48}" destId="{7D31584D-61A5-4D5E-B785-261C66912116}" srcOrd="0" destOrd="0" parTransId="{929D5992-2A79-4FB5-AA87-41AE541F6487}" sibTransId="{4747314E-A7CE-497A-8851-923953B2532E}"/>
    <dgm:cxn modelId="{F1A1CF3A-1347-4920-A0D1-15103927193C}" type="presOf" srcId="{7434F719-0095-4FE5-8ABA-E900A0A3B7CD}" destId="{652B4015-6FB5-44C2-B374-83D6AF559049}" srcOrd="0" destOrd="0" presId="urn:microsoft.com/office/officeart/2008/layout/LinedList"/>
    <dgm:cxn modelId="{11FFE83E-9064-4EE7-BC0A-742D0FA5A0BA}" type="presOf" srcId="{7D31584D-61A5-4D5E-B785-261C66912116}" destId="{D3D43853-24D7-424F-AF89-265DFDB8A863}" srcOrd="0" destOrd="0" presId="urn:microsoft.com/office/officeart/2008/layout/LinedList"/>
    <dgm:cxn modelId="{7794B365-90CD-44B7-8FB0-59F36457D68B}" srcId="{7434F719-0095-4FE5-8ABA-E900A0A3B7CD}" destId="{AECF28D6-025A-4781-885B-68ABC4C42E48}" srcOrd="0" destOrd="0" parTransId="{A8F1EFCA-57F6-4053-BB71-04FB03A5CB6A}" sibTransId="{2907AE58-81FB-4142-909E-406D3C2F5B63}"/>
    <dgm:cxn modelId="{74496899-B321-46CB-9F7B-48F46B830020}" type="presOf" srcId="{AECF28D6-025A-4781-885B-68ABC4C42E48}" destId="{5E6028F5-69AA-4F0D-B49A-D5521F408D5A}" srcOrd="0" destOrd="0" presId="urn:microsoft.com/office/officeart/2008/layout/LinedList"/>
    <dgm:cxn modelId="{1EB83028-2B8B-47C5-9752-6DD9A5EF23A0}" type="presParOf" srcId="{652B4015-6FB5-44C2-B374-83D6AF559049}" destId="{8B437FF0-9764-4B74-91C2-31A09F220F24}" srcOrd="0" destOrd="0" presId="urn:microsoft.com/office/officeart/2008/layout/LinedList"/>
    <dgm:cxn modelId="{A4EBE89B-419B-461B-AC2C-91C11C52FA05}" type="presParOf" srcId="{652B4015-6FB5-44C2-B374-83D6AF559049}" destId="{C3027F9F-9131-46EB-8047-7583902E238B}" srcOrd="1" destOrd="0" presId="urn:microsoft.com/office/officeart/2008/layout/LinedList"/>
    <dgm:cxn modelId="{08BF3876-6683-474A-86A7-E8FE097C3CA9}" type="presParOf" srcId="{C3027F9F-9131-46EB-8047-7583902E238B}" destId="{5E6028F5-69AA-4F0D-B49A-D5521F408D5A}" srcOrd="0" destOrd="0" presId="urn:microsoft.com/office/officeart/2008/layout/LinedList"/>
    <dgm:cxn modelId="{ACA66546-080A-4BD6-B8E7-E9B2E16C6C6F}" type="presParOf" srcId="{C3027F9F-9131-46EB-8047-7583902E238B}" destId="{FE4DAEEF-6782-4705-A016-5AAA9E225571}" srcOrd="1" destOrd="0" presId="urn:microsoft.com/office/officeart/2008/layout/LinedList"/>
    <dgm:cxn modelId="{BA3CE2B0-DFFE-4E3B-9AE7-C5D305C77F40}" type="presParOf" srcId="{FE4DAEEF-6782-4705-A016-5AAA9E225571}" destId="{4D97A8DA-1AA1-4961-8E24-69D2CBD5D309}" srcOrd="0" destOrd="0" presId="urn:microsoft.com/office/officeart/2008/layout/LinedList"/>
    <dgm:cxn modelId="{5C9AD462-3F92-417C-9A6E-BC14ED60D721}" type="presParOf" srcId="{FE4DAEEF-6782-4705-A016-5AAA9E225571}" destId="{81E27245-A893-4A70-82D7-6187E7E088C0}" srcOrd="1" destOrd="0" presId="urn:microsoft.com/office/officeart/2008/layout/LinedList"/>
    <dgm:cxn modelId="{433325E8-BD91-48FB-9845-FC391C01C1CB}" type="presParOf" srcId="{81E27245-A893-4A70-82D7-6187E7E088C0}" destId="{936B4C56-A308-44B7-B01B-6BE7BA71279E}" srcOrd="0" destOrd="0" presId="urn:microsoft.com/office/officeart/2008/layout/LinedList"/>
    <dgm:cxn modelId="{D7A03A6D-F81A-4291-80C8-B4155222A1DA}" type="presParOf" srcId="{81E27245-A893-4A70-82D7-6187E7E088C0}" destId="{D3D43853-24D7-424F-AF89-265DFDB8A863}" srcOrd="1" destOrd="0" presId="urn:microsoft.com/office/officeart/2008/layout/LinedList"/>
    <dgm:cxn modelId="{4EF12CE9-9031-44B9-A0F4-4D89BB617145}" type="presParOf" srcId="{81E27245-A893-4A70-82D7-6187E7E088C0}" destId="{AB72A1E5-6C8F-42D6-AB2E-385D427B8C81}" srcOrd="2" destOrd="0" presId="urn:microsoft.com/office/officeart/2008/layout/LinedList"/>
    <dgm:cxn modelId="{7F1DA5A9-BD5E-478D-9F5E-C19C00CFDAE2}" type="presParOf" srcId="{FE4DAEEF-6782-4705-A016-5AAA9E225571}" destId="{4AF1AE10-D086-4A8F-A460-CC8A6B0CCAC5}" srcOrd="2" destOrd="0" presId="urn:microsoft.com/office/officeart/2008/layout/LinedList"/>
    <dgm:cxn modelId="{F54D707B-AD20-4E78-8863-9F2363FA07DF}" type="presParOf" srcId="{FE4DAEEF-6782-4705-A016-5AAA9E225571}" destId="{4695098E-79C4-4103-B1F1-35CA8B4B6D0F}"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241C0-00B5-4EB8-B51E-35071F3B4C01}">
      <dsp:nvSpPr>
        <dsp:cNvPr id="0" name=""/>
        <dsp:cNvSpPr/>
      </dsp:nvSpPr>
      <dsp:spPr>
        <a:xfrm>
          <a:off x="0" y="0"/>
          <a:ext cx="6502400" cy="1192106"/>
        </a:xfrm>
        <a:prstGeom prst="roundRect">
          <a:avLst>
            <a:gd name="adj" fmla="val 10000"/>
          </a:avLst>
        </a:prstGeom>
        <a:solidFill>
          <a:schemeClr val="accent2">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it-IT" sz="1400" b="0" kern="1200" dirty="0">
              <a:solidFill>
                <a:srgbClr val="002060"/>
              </a:solidFill>
            </a:rPr>
            <a:t>Piattaforma </a:t>
          </a:r>
          <a:r>
            <a:rPr lang="it-IT" sz="1400" b="1" kern="1200" dirty="0">
              <a:solidFill>
                <a:srgbClr val="002060"/>
              </a:solidFill>
            </a:rPr>
            <a:t>S.O.F.I.A.</a:t>
          </a:r>
          <a:r>
            <a:rPr lang="it-IT" sz="1400" b="0" kern="1200" dirty="0">
              <a:solidFill>
                <a:srgbClr val="002060"/>
              </a:solidFill>
            </a:rPr>
            <a:t> per facilitare l’incontro tra domanda e offerta di formazione, a partire dagli enti accreditati e qualificati e per gestire il “ciclo di vita” del percorso formativo, dalla sua pubblicazione all’attestato finale e alla sua valutazione da parte dei docenti.</a:t>
          </a:r>
        </a:p>
      </dsp:txBody>
      <dsp:txXfrm>
        <a:off x="34916" y="34916"/>
        <a:ext cx="5115290" cy="1122274"/>
      </dsp:txXfrm>
    </dsp:sp>
    <dsp:sp modelId="{36DAB8D5-C86F-4C74-BF7B-067531530215}">
      <dsp:nvSpPr>
        <dsp:cNvPr id="0" name=""/>
        <dsp:cNvSpPr/>
      </dsp:nvSpPr>
      <dsp:spPr>
        <a:xfrm>
          <a:off x="544575" y="1408853"/>
          <a:ext cx="6502400" cy="1192106"/>
        </a:xfrm>
        <a:prstGeom prst="roundRect">
          <a:avLst>
            <a:gd name="adj" fmla="val 10000"/>
          </a:avLst>
        </a:prstGeom>
        <a:solidFill>
          <a:schemeClr val="accent3">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it-IT" sz="1400" b="0" kern="1200" dirty="0">
              <a:solidFill>
                <a:srgbClr val="002060"/>
              </a:solidFill>
            </a:rPr>
            <a:t>Piattaforma </a:t>
          </a:r>
          <a:r>
            <a:rPr lang="it-IT" sz="1400" b="1" kern="1200" dirty="0">
              <a:solidFill>
                <a:srgbClr val="002060"/>
              </a:solidFill>
            </a:rPr>
            <a:t>SCUOLA</a:t>
          </a:r>
          <a:r>
            <a:rPr lang="it-IT" sz="1400" b="0" kern="1200" dirty="0">
              <a:solidFill>
                <a:srgbClr val="002060"/>
              </a:solidFill>
            </a:rPr>
            <a:t> </a:t>
          </a:r>
          <a:r>
            <a:rPr lang="it-IT" sz="1400" b="1" kern="1200" dirty="0">
              <a:solidFill>
                <a:srgbClr val="002060"/>
              </a:solidFill>
            </a:rPr>
            <a:t>FUTURA</a:t>
          </a:r>
          <a:r>
            <a:rPr lang="it-IT" sz="1400" b="0" kern="1200" dirty="0">
              <a:solidFill>
                <a:srgbClr val="002060"/>
              </a:solidFill>
            </a:rPr>
            <a:t> per la formazione del personale scolastico (docenti, personale ATA, DSGA, DS), nell'ambito delle azioni del Piano nazionale di ripresa e resilienza (PNRR), Missione Istruzione.</a:t>
          </a:r>
        </a:p>
      </dsp:txBody>
      <dsp:txXfrm>
        <a:off x="579491" y="1443769"/>
        <a:ext cx="5113122" cy="1122274"/>
      </dsp:txXfrm>
    </dsp:sp>
    <dsp:sp modelId="{C4D4093C-3682-4B7F-80A7-94DA320F61DB}">
      <dsp:nvSpPr>
        <dsp:cNvPr id="0" name=""/>
        <dsp:cNvSpPr/>
      </dsp:nvSpPr>
      <dsp:spPr>
        <a:xfrm>
          <a:off x="1081024" y="2817706"/>
          <a:ext cx="6502400" cy="1192106"/>
        </a:xfrm>
        <a:prstGeom prst="roundRect">
          <a:avLst>
            <a:gd name="adj" fmla="val 10000"/>
          </a:avLst>
        </a:prstGeom>
        <a:solidFill>
          <a:schemeClr val="accent4">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it-IT" sz="1400" b="0" kern="1200" dirty="0">
              <a:solidFill>
                <a:srgbClr val="002060"/>
              </a:solidFill>
            </a:rPr>
            <a:t>Un </a:t>
          </a:r>
          <a:r>
            <a:rPr lang="it-IT" sz="1400" b="1" kern="1200" dirty="0">
              <a:solidFill>
                <a:srgbClr val="002060"/>
              </a:solidFill>
            </a:rPr>
            <a:t>Portfolio</a:t>
          </a:r>
          <a:r>
            <a:rPr lang="it-IT" sz="1400" b="0" kern="1200" dirty="0">
              <a:solidFill>
                <a:srgbClr val="002060"/>
              </a:solidFill>
            </a:rPr>
            <a:t> docente, all’interno del quale confluirà la sua storia formativa e che permetterà al docente di inserire le informazioni che non potranno essere standardizzate, come ad esempio su percorsi formativi realizzati in autonomia e sulla propria progettazione didattica. </a:t>
          </a:r>
        </a:p>
      </dsp:txBody>
      <dsp:txXfrm>
        <a:off x="1115940" y="2852622"/>
        <a:ext cx="5121250" cy="1122274"/>
      </dsp:txXfrm>
    </dsp:sp>
    <dsp:sp modelId="{1F571EE0-83C0-4CC4-B65C-AB822E002394}">
      <dsp:nvSpPr>
        <dsp:cNvPr id="0" name=""/>
        <dsp:cNvSpPr/>
      </dsp:nvSpPr>
      <dsp:spPr>
        <a:xfrm>
          <a:off x="1625599" y="4226560"/>
          <a:ext cx="6502400" cy="1192106"/>
        </a:xfrm>
        <a:prstGeom prst="roundRect">
          <a:avLst>
            <a:gd name="adj" fmla="val 10000"/>
          </a:avLst>
        </a:prstGeom>
        <a:solidFill>
          <a:schemeClr val="accent5">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it-IT" sz="1400" b="0" kern="1200" dirty="0">
              <a:solidFill>
                <a:srgbClr val="002060"/>
              </a:solidFill>
            </a:rPr>
            <a:t>Un </a:t>
          </a:r>
          <a:r>
            <a:rPr lang="it-IT" sz="1400" b="1" kern="1200" dirty="0">
              <a:solidFill>
                <a:srgbClr val="002060"/>
              </a:solidFill>
            </a:rPr>
            <a:t>DATABASE</a:t>
          </a:r>
          <a:r>
            <a:rPr lang="it-IT" sz="1400" b="0" kern="1200" dirty="0">
              <a:solidFill>
                <a:srgbClr val="002060"/>
              </a:solidFill>
            </a:rPr>
            <a:t> istituzionale in cui verranno inserite tutte le informazioni relative ai percorsi attivati direttamente dall’Istituzione Scolastica.</a:t>
          </a:r>
        </a:p>
      </dsp:txBody>
      <dsp:txXfrm>
        <a:off x="1660515" y="4261476"/>
        <a:ext cx="5113122" cy="1122274"/>
      </dsp:txXfrm>
    </dsp:sp>
    <dsp:sp modelId="{462BB441-4F3E-4167-9762-DB34607D6B88}">
      <dsp:nvSpPr>
        <dsp:cNvPr id="0" name=""/>
        <dsp:cNvSpPr/>
      </dsp:nvSpPr>
      <dsp:spPr>
        <a:xfrm>
          <a:off x="5727530" y="913045"/>
          <a:ext cx="774869" cy="774869"/>
        </a:xfrm>
        <a:prstGeom prst="downArrow">
          <a:avLst>
            <a:gd name="adj1" fmla="val 55000"/>
            <a:gd name="adj2" fmla="val 45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it-IT" sz="2400" b="0" kern="1200">
            <a:solidFill>
              <a:srgbClr val="002060"/>
            </a:solidFill>
          </a:endParaRPr>
        </a:p>
      </dsp:txBody>
      <dsp:txXfrm>
        <a:off x="5901876" y="913045"/>
        <a:ext cx="426177" cy="583089"/>
      </dsp:txXfrm>
    </dsp:sp>
    <dsp:sp modelId="{D4E0D118-5301-4D67-940D-BCBBC8B4AD40}">
      <dsp:nvSpPr>
        <dsp:cNvPr id="0" name=""/>
        <dsp:cNvSpPr/>
      </dsp:nvSpPr>
      <dsp:spPr>
        <a:xfrm>
          <a:off x="6272106" y="2321898"/>
          <a:ext cx="774869" cy="774869"/>
        </a:xfrm>
        <a:prstGeom prst="downArrow">
          <a:avLst>
            <a:gd name="adj1" fmla="val 55000"/>
            <a:gd name="adj2" fmla="val 45000"/>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it-IT" sz="2400" b="0" kern="1200">
            <a:solidFill>
              <a:srgbClr val="002060"/>
            </a:solidFill>
          </a:endParaRPr>
        </a:p>
      </dsp:txBody>
      <dsp:txXfrm>
        <a:off x="6446452" y="2321898"/>
        <a:ext cx="426177" cy="583089"/>
      </dsp:txXfrm>
    </dsp:sp>
    <dsp:sp modelId="{C60E9986-F23E-4DD3-A406-1BB5D849D2B6}">
      <dsp:nvSpPr>
        <dsp:cNvPr id="0" name=""/>
        <dsp:cNvSpPr/>
      </dsp:nvSpPr>
      <dsp:spPr>
        <a:xfrm>
          <a:off x="6808554" y="3730752"/>
          <a:ext cx="774869" cy="774869"/>
        </a:xfrm>
        <a:prstGeom prst="downArrow">
          <a:avLst>
            <a:gd name="adj1" fmla="val 55000"/>
            <a:gd name="adj2" fmla="val 45000"/>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it-IT" sz="2400" b="0" kern="1200">
            <a:solidFill>
              <a:srgbClr val="002060"/>
            </a:solidFill>
          </a:endParaRPr>
        </a:p>
      </dsp:txBody>
      <dsp:txXfrm>
        <a:off x="6982900" y="3730752"/>
        <a:ext cx="426177" cy="5830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37FF0-9764-4B74-91C2-31A09F220F24}">
      <dsp:nvSpPr>
        <dsp:cNvPr id="0" name=""/>
        <dsp:cNvSpPr/>
      </dsp:nvSpPr>
      <dsp:spPr>
        <a:xfrm>
          <a:off x="0" y="2247"/>
          <a:ext cx="10883153"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6028F5-69AA-4F0D-B49A-D5521F408D5A}">
      <dsp:nvSpPr>
        <dsp:cNvPr id="0" name=""/>
        <dsp:cNvSpPr/>
      </dsp:nvSpPr>
      <dsp:spPr>
        <a:xfrm>
          <a:off x="0" y="2247"/>
          <a:ext cx="2174504" cy="2063818"/>
        </a:xfrm>
        <a:prstGeom prst="rect">
          <a:avLst/>
        </a:prstGeom>
        <a:solidFill>
          <a:srgbClr val="D5EAFF"/>
        </a:solid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sz="1800" b="0" kern="1200" dirty="0"/>
            <a:t>ANNO DI FORMAZIONE E PROVA DOCENTI NEOASSUNTI E IN PASSAGGIO DI RUOLO </a:t>
          </a:r>
        </a:p>
        <a:p>
          <a:pPr marL="0" marR="0" lvl="0" indent="0" algn="ctr" defTabSz="914400" eaLnBrk="1" fontAlgn="auto" latinLnBrk="0" hangingPunct="1">
            <a:lnSpc>
              <a:spcPct val="100000"/>
            </a:lnSpc>
            <a:spcBef>
              <a:spcPct val="0"/>
            </a:spcBef>
            <a:spcAft>
              <a:spcPts val="0"/>
            </a:spcAft>
            <a:buClrTx/>
            <a:buSzTx/>
            <a:buFontTx/>
            <a:buNone/>
            <a:tabLst/>
            <a:defRPr/>
          </a:pPr>
          <a:r>
            <a:rPr lang="it-IT" sz="1800" b="0" kern="1200" dirty="0"/>
            <a:t>D.M. n. 226/2022 </a:t>
          </a:r>
        </a:p>
      </dsp:txBody>
      <dsp:txXfrm>
        <a:off x="0" y="2247"/>
        <a:ext cx="2174504" cy="2063818"/>
      </dsp:txXfrm>
    </dsp:sp>
    <dsp:sp modelId="{6C95C03D-FFD0-45DB-A731-80F934E2F604}">
      <dsp:nvSpPr>
        <dsp:cNvPr id="0" name=""/>
        <dsp:cNvSpPr/>
      </dsp:nvSpPr>
      <dsp:spPr>
        <a:xfrm>
          <a:off x="0" y="2066065"/>
          <a:ext cx="10883153"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031416-EAF2-45C8-ABEF-5074E1DB27DE}">
      <dsp:nvSpPr>
        <dsp:cNvPr id="0" name=""/>
        <dsp:cNvSpPr/>
      </dsp:nvSpPr>
      <dsp:spPr>
        <a:xfrm>
          <a:off x="0" y="2066065"/>
          <a:ext cx="2176630" cy="1752622"/>
        </a:xfrm>
        <a:prstGeom prst="rect">
          <a:avLst/>
        </a:prstGeom>
        <a:solidFill>
          <a:schemeClr val="bg2">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endParaRPr lang="it-IT" sz="1800" kern="1200" dirty="0"/>
        </a:p>
        <a:p>
          <a:pPr marL="0" lvl="0" indent="0" algn="ctr" defTabSz="800100">
            <a:lnSpc>
              <a:spcPct val="90000"/>
            </a:lnSpc>
            <a:spcBef>
              <a:spcPct val="0"/>
            </a:spcBef>
            <a:spcAft>
              <a:spcPct val="35000"/>
            </a:spcAft>
            <a:buNone/>
          </a:pPr>
          <a:r>
            <a:rPr lang="it-IT" sz="1800" kern="1200" dirty="0"/>
            <a:t>FORMAZIONE DOCENTI </a:t>
          </a:r>
        </a:p>
        <a:p>
          <a:pPr marL="0" lvl="0" indent="0" algn="ctr" defTabSz="800100">
            <a:lnSpc>
              <a:spcPct val="90000"/>
            </a:lnSpc>
            <a:spcBef>
              <a:spcPct val="0"/>
            </a:spcBef>
            <a:spcAft>
              <a:spcPct val="35000"/>
            </a:spcAft>
            <a:buNone/>
          </a:pPr>
          <a:r>
            <a:rPr lang="it-IT" sz="1800" kern="1200" dirty="0"/>
            <a:t>D.lgs. 206/2007</a:t>
          </a:r>
          <a:endParaRPr lang="it-IT" sz="1800" b="0" kern="1200" dirty="0"/>
        </a:p>
      </dsp:txBody>
      <dsp:txXfrm>
        <a:off x="0" y="2066065"/>
        <a:ext cx="2176630" cy="1752622"/>
      </dsp:txXfrm>
    </dsp:sp>
    <dsp:sp modelId="{D3D43853-24D7-424F-AF89-265DFDB8A863}">
      <dsp:nvSpPr>
        <dsp:cNvPr id="0" name=""/>
        <dsp:cNvSpPr/>
      </dsp:nvSpPr>
      <dsp:spPr>
        <a:xfrm>
          <a:off x="2241288" y="298440"/>
          <a:ext cx="8543275" cy="114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it-IT" sz="2400" kern="1200" dirty="0"/>
            <a:t>Misura di accompagnamento su servizio effettivamente prestato per almeno 180 giorni, dei quali almeno 120 per le attività didattiche</a:t>
          </a:r>
        </a:p>
        <a:p>
          <a:pPr marL="0" lvl="0" indent="0" algn="just" defTabSz="1066800">
            <a:lnSpc>
              <a:spcPct val="90000"/>
            </a:lnSpc>
            <a:spcBef>
              <a:spcPct val="0"/>
            </a:spcBef>
            <a:spcAft>
              <a:spcPct val="35000"/>
            </a:spcAft>
            <a:buNone/>
          </a:pPr>
          <a:r>
            <a:rPr lang="it-IT" sz="2400" kern="1200" dirty="0"/>
            <a:t>N. 2 DOCENTI </a:t>
          </a:r>
          <a:r>
            <a:rPr lang="it-IT" sz="2000" kern="1200" dirty="0"/>
            <a:t>(1 scuola primaria – 1 scuola secondaria primo grado)</a:t>
          </a:r>
        </a:p>
      </dsp:txBody>
      <dsp:txXfrm>
        <a:off x="2241288" y="298440"/>
        <a:ext cx="8543275" cy="1149843"/>
      </dsp:txXfrm>
    </dsp:sp>
    <dsp:sp modelId="{4AF1AE10-D086-4A8F-A460-CC8A6B0CCAC5}">
      <dsp:nvSpPr>
        <dsp:cNvPr id="0" name=""/>
        <dsp:cNvSpPr/>
      </dsp:nvSpPr>
      <dsp:spPr>
        <a:xfrm>
          <a:off x="2176630" y="2066410"/>
          <a:ext cx="870652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C0DD33-8F32-4143-A591-34B5F5C0C098}">
      <dsp:nvSpPr>
        <dsp:cNvPr id="0" name=""/>
        <dsp:cNvSpPr/>
      </dsp:nvSpPr>
      <dsp:spPr>
        <a:xfrm>
          <a:off x="0" y="3818688"/>
          <a:ext cx="10883153"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22914A-1C25-4022-ADD5-1F5425D6B8AD}">
      <dsp:nvSpPr>
        <dsp:cNvPr id="0" name=""/>
        <dsp:cNvSpPr/>
      </dsp:nvSpPr>
      <dsp:spPr>
        <a:xfrm>
          <a:off x="0" y="3820935"/>
          <a:ext cx="2176630" cy="1752622"/>
        </a:xfrm>
        <a:prstGeom prst="rect">
          <a:avLst/>
        </a:prstGeom>
        <a:solidFill>
          <a:srgbClr val="BDDEFF"/>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endParaRPr lang="it-IT" sz="2000" kern="1200" dirty="0"/>
        </a:p>
        <a:p>
          <a:pPr marL="0" lvl="0" indent="0" algn="ctr" defTabSz="889000">
            <a:lnSpc>
              <a:spcPct val="90000"/>
            </a:lnSpc>
            <a:spcBef>
              <a:spcPct val="0"/>
            </a:spcBef>
            <a:spcAft>
              <a:spcPct val="35000"/>
            </a:spcAft>
            <a:buNone/>
          </a:pPr>
          <a:r>
            <a:rPr lang="it-IT" sz="2000" kern="1200" dirty="0"/>
            <a:t>FORMAZIONE DOCENTI  Tirocinio di Formazione Attiva</a:t>
          </a:r>
        </a:p>
      </dsp:txBody>
      <dsp:txXfrm>
        <a:off x="0" y="3820935"/>
        <a:ext cx="2176630" cy="17526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102DD7-012B-40A4-978A-84356D317092}">
      <dsp:nvSpPr>
        <dsp:cNvPr id="0" name=""/>
        <dsp:cNvSpPr/>
      </dsp:nvSpPr>
      <dsp:spPr>
        <a:xfrm>
          <a:off x="-4181866" y="-641701"/>
          <a:ext cx="4982832" cy="4982832"/>
        </a:xfrm>
        <a:prstGeom prst="blockArc">
          <a:avLst>
            <a:gd name="adj1" fmla="val 18900000"/>
            <a:gd name="adj2" fmla="val 2700000"/>
            <a:gd name="adj3" fmla="val 433"/>
          </a:avLst>
        </a:pr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4F2D9A-78EA-40DD-A60C-908333B75C4C}">
      <dsp:nvSpPr>
        <dsp:cNvPr id="0" name=""/>
        <dsp:cNvSpPr/>
      </dsp:nvSpPr>
      <dsp:spPr>
        <a:xfrm>
          <a:off x="515104" y="369942"/>
          <a:ext cx="6751030" cy="739885"/>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7284" tIns="50800" rIns="50800" bIns="50800" numCol="1" spcCol="1270" anchor="ctr" anchorCtr="0">
          <a:noAutofit/>
        </a:bodyPr>
        <a:lstStyle/>
        <a:p>
          <a:pPr marL="0" lvl="0" indent="0" algn="l" defTabSz="889000">
            <a:lnSpc>
              <a:spcPct val="90000"/>
            </a:lnSpc>
            <a:spcBef>
              <a:spcPct val="0"/>
            </a:spcBef>
            <a:spcAft>
              <a:spcPct val="35000"/>
            </a:spcAft>
            <a:buNone/>
          </a:pPr>
          <a:r>
            <a:rPr lang="it-IT" sz="2000" b="1" kern="1200" dirty="0">
              <a:latin typeface="Times New Roman" panose="02020603050405020304" pitchFamily="18" charset="0"/>
              <a:cs typeface="Times New Roman" panose="02020603050405020304" pitchFamily="18" charset="0"/>
            </a:rPr>
            <a:t>FORMAZIONE - ADDETTI AL PRIMO SOCCORSO  </a:t>
          </a:r>
          <a:r>
            <a:rPr lang="it-IT" sz="2000" b="1" kern="1200" dirty="0">
              <a:latin typeface="Times New Roman" panose="02020603050405020304" pitchFamily="18" charset="0"/>
              <a:cs typeface="Times New Roman" panose="02020603050405020304" pitchFamily="18" charset="0"/>
              <a:sym typeface="Wingdings" panose="05000000000000000000" pitchFamily="2" charset="2"/>
            </a:rPr>
            <a:t>  </a:t>
          </a:r>
          <a:r>
            <a:rPr lang="it-IT" sz="2400" b="1" kern="1200" dirty="0">
              <a:latin typeface="Times New Roman" panose="02020603050405020304" pitchFamily="18" charset="0"/>
              <a:cs typeface="Times New Roman" panose="02020603050405020304" pitchFamily="18" charset="0"/>
              <a:sym typeface="Wingdings" panose="05000000000000000000" pitchFamily="2" charset="2"/>
            </a:rPr>
            <a:t>18 unità</a:t>
          </a:r>
          <a:endParaRPr lang="it-IT" sz="2000" b="1" kern="1200" dirty="0">
            <a:latin typeface="Times New Roman" panose="02020603050405020304" pitchFamily="18" charset="0"/>
            <a:cs typeface="Times New Roman" panose="02020603050405020304" pitchFamily="18" charset="0"/>
          </a:endParaRPr>
        </a:p>
      </dsp:txBody>
      <dsp:txXfrm>
        <a:off x="515104" y="369942"/>
        <a:ext cx="6751030" cy="739885"/>
      </dsp:txXfrm>
    </dsp:sp>
    <dsp:sp modelId="{28932ED3-5A2C-4F2D-A18C-15619BA38819}">
      <dsp:nvSpPr>
        <dsp:cNvPr id="0" name=""/>
        <dsp:cNvSpPr/>
      </dsp:nvSpPr>
      <dsp:spPr>
        <a:xfrm>
          <a:off x="52675" y="277457"/>
          <a:ext cx="924857" cy="924857"/>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7492B3-684D-4FED-AC4B-9658C0EAFFFA}">
      <dsp:nvSpPr>
        <dsp:cNvPr id="0" name=""/>
        <dsp:cNvSpPr/>
      </dsp:nvSpPr>
      <dsp:spPr>
        <a:xfrm>
          <a:off x="784052" y="1479771"/>
          <a:ext cx="6482081" cy="739885"/>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7284" tIns="50800" rIns="50800" bIns="50800" numCol="1" spcCol="1270" anchor="ctr" anchorCtr="0">
          <a:noAutofit/>
        </a:bodyPr>
        <a:lstStyle/>
        <a:p>
          <a:pPr marL="0" lvl="0" indent="0" algn="l" defTabSz="889000">
            <a:lnSpc>
              <a:spcPct val="90000"/>
            </a:lnSpc>
            <a:spcBef>
              <a:spcPct val="0"/>
            </a:spcBef>
            <a:spcAft>
              <a:spcPct val="35000"/>
            </a:spcAft>
            <a:buNone/>
          </a:pPr>
          <a:r>
            <a:rPr lang="it-IT" sz="2000" b="1" kern="1200">
              <a:latin typeface="Times New Roman" panose="02020603050405020304" pitchFamily="18" charset="0"/>
              <a:cs typeface="Times New Roman" panose="02020603050405020304" pitchFamily="18" charset="0"/>
            </a:rPr>
            <a:t>FORMAZIONE - ADDETTI ANTINCENDIO       </a:t>
          </a:r>
          <a:r>
            <a:rPr lang="it-IT" sz="2000" b="1" kern="1200">
              <a:latin typeface="Times New Roman" panose="02020603050405020304" pitchFamily="18" charset="0"/>
              <a:cs typeface="Times New Roman" panose="02020603050405020304" pitchFamily="18" charset="0"/>
              <a:sym typeface="Wingdings" panose="05000000000000000000" pitchFamily="2" charset="2"/>
            </a:rPr>
            <a:t>    </a:t>
          </a:r>
          <a:r>
            <a:rPr lang="it-IT" sz="2400" b="1" kern="1200">
              <a:latin typeface="Times New Roman" panose="02020603050405020304" pitchFamily="18" charset="0"/>
              <a:cs typeface="Times New Roman" panose="02020603050405020304" pitchFamily="18" charset="0"/>
              <a:sym typeface="Wingdings" panose="05000000000000000000" pitchFamily="2" charset="2"/>
            </a:rPr>
            <a:t>16 unità</a:t>
          </a:r>
          <a:endParaRPr lang="it-IT" sz="2000" b="1" kern="1200" dirty="0">
            <a:latin typeface="Times New Roman" panose="02020603050405020304" pitchFamily="18" charset="0"/>
            <a:cs typeface="Times New Roman" panose="02020603050405020304" pitchFamily="18" charset="0"/>
          </a:endParaRPr>
        </a:p>
      </dsp:txBody>
      <dsp:txXfrm>
        <a:off x="784052" y="1479771"/>
        <a:ext cx="6482081" cy="739885"/>
      </dsp:txXfrm>
    </dsp:sp>
    <dsp:sp modelId="{5E93D448-BAB7-4CE0-92B5-2579EE1FF152}">
      <dsp:nvSpPr>
        <dsp:cNvPr id="0" name=""/>
        <dsp:cNvSpPr/>
      </dsp:nvSpPr>
      <dsp:spPr>
        <a:xfrm>
          <a:off x="321624" y="1387285"/>
          <a:ext cx="924857" cy="924857"/>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CDB32D-E212-43D5-8485-B403D2CF8FEC}">
      <dsp:nvSpPr>
        <dsp:cNvPr id="0" name=""/>
        <dsp:cNvSpPr/>
      </dsp:nvSpPr>
      <dsp:spPr>
        <a:xfrm>
          <a:off x="515104" y="2589600"/>
          <a:ext cx="6751030" cy="739885"/>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7284" tIns="50800" rIns="50800" bIns="50800" numCol="1" spcCol="1270" anchor="ctr" anchorCtr="0">
          <a:noAutofit/>
        </a:bodyPr>
        <a:lstStyle/>
        <a:p>
          <a:pPr marL="0" lvl="0" indent="0" algn="l" defTabSz="889000">
            <a:lnSpc>
              <a:spcPct val="90000"/>
            </a:lnSpc>
            <a:spcBef>
              <a:spcPct val="0"/>
            </a:spcBef>
            <a:spcAft>
              <a:spcPct val="35000"/>
            </a:spcAft>
            <a:buNone/>
          </a:pPr>
          <a:r>
            <a:rPr lang="it-IT" sz="2000" b="1" kern="1200">
              <a:latin typeface="Times New Roman" panose="02020603050405020304" pitchFamily="18" charset="0"/>
              <a:cs typeface="Times New Roman" panose="02020603050405020304" pitchFamily="18" charset="0"/>
            </a:rPr>
            <a:t>FORMAZIONE - USO DEL  DEFIBRILLATORE      </a:t>
          </a:r>
          <a:r>
            <a:rPr lang="it-IT" sz="2000" b="1" kern="1200">
              <a:latin typeface="Times New Roman" panose="02020603050405020304" pitchFamily="18" charset="0"/>
              <a:cs typeface="Times New Roman" panose="02020603050405020304" pitchFamily="18" charset="0"/>
              <a:sym typeface="Wingdings" panose="05000000000000000000" pitchFamily="2" charset="2"/>
            </a:rPr>
            <a:t>   </a:t>
          </a:r>
          <a:r>
            <a:rPr lang="it-IT" sz="2800" b="1" kern="1200">
              <a:latin typeface="Times New Roman" panose="02020603050405020304" pitchFamily="18" charset="0"/>
              <a:cs typeface="Times New Roman" panose="02020603050405020304" pitchFamily="18" charset="0"/>
            </a:rPr>
            <a:t>8 unità </a:t>
          </a:r>
          <a:endParaRPr lang="it-IT" sz="2000" b="1" kern="1200" dirty="0">
            <a:latin typeface="Times New Roman" panose="02020603050405020304" pitchFamily="18" charset="0"/>
            <a:cs typeface="Times New Roman" panose="02020603050405020304" pitchFamily="18" charset="0"/>
          </a:endParaRPr>
        </a:p>
      </dsp:txBody>
      <dsp:txXfrm>
        <a:off x="515104" y="2589600"/>
        <a:ext cx="6751030" cy="739885"/>
      </dsp:txXfrm>
    </dsp:sp>
    <dsp:sp modelId="{AB5D72D2-B7CD-4512-91DE-52194BA3A0A0}">
      <dsp:nvSpPr>
        <dsp:cNvPr id="0" name=""/>
        <dsp:cNvSpPr/>
      </dsp:nvSpPr>
      <dsp:spPr>
        <a:xfrm>
          <a:off x="52675" y="2497114"/>
          <a:ext cx="924857" cy="924857"/>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9DECA-7CDB-4CD9-A967-F644BFB79E7F}">
      <dsp:nvSpPr>
        <dsp:cNvPr id="0" name=""/>
        <dsp:cNvSpPr/>
      </dsp:nvSpPr>
      <dsp:spPr>
        <a:xfrm>
          <a:off x="4669609" y="3766556"/>
          <a:ext cx="2736292" cy="1772496"/>
        </a:xfrm>
        <a:prstGeom prst="roundRect">
          <a:avLst>
            <a:gd name="adj" fmla="val 10000"/>
          </a:avLst>
        </a:prstGeom>
        <a:solidFill>
          <a:schemeClr val="lt1">
            <a:alpha val="90000"/>
            <a:hueOff val="0"/>
            <a:satOff val="0"/>
            <a:lumOff val="0"/>
            <a:alphaOff val="0"/>
          </a:schemeClr>
        </a:solidFill>
        <a:ln w="6350" cap="flat" cmpd="sng" algn="ctr">
          <a:solidFill>
            <a:schemeClr val="accent6">
              <a:alpha val="90000"/>
              <a:hueOff val="0"/>
              <a:satOff val="0"/>
              <a:lumOff val="0"/>
              <a:alphaOff val="-26667"/>
            </a:schemeClr>
          </a:solidFill>
          <a:prstDash val="solid"/>
        </a:ln>
        <a:effectLst>
          <a:softEdge rad="12700"/>
        </a:effectLst>
        <a:sp3d z="-152400"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236220" tIns="236220" rIns="236220" bIns="236220" numCol="1" spcCol="1270" anchor="t" anchorCtr="0">
          <a:noAutofit/>
        </a:bodyPr>
        <a:lstStyle/>
        <a:p>
          <a:pPr marL="285750" lvl="1" indent="-285750" algn="l" defTabSz="2133600">
            <a:lnSpc>
              <a:spcPct val="90000"/>
            </a:lnSpc>
            <a:spcBef>
              <a:spcPct val="0"/>
            </a:spcBef>
            <a:spcAft>
              <a:spcPct val="15000"/>
            </a:spcAft>
            <a:buChar char="•"/>
          </a:pPr>
          <a:r>
            <a:rPr lang="it-IT" sz="4800" kern="1200" dirty="0"/>
            <a:t>n.14</a:t>
          </a:r>
        </a:p>
      </dsp:txBody>
      <dsp:txXfrm>
        <a:off x="5529433" y="4248616"/>
        <a:ext cx="1837532" cy="1251500"/>
      </dsp:txXfrm>
    </dsp:sp>
    <dsp:sp modelId="{981E07E3-9971-40DF-B2FE-5A38AECE809D}">
      <dsp:nvSpPr>
        <dsp:cNvPr id="0" name=""/>
        <dsp:cNvSpPr/>
      </dsp:nvSpPr>
      <dsp:spPr>
        <a:xfrm>
          <a:off x="205133" y="3766556"/>
          <a:ext cx="2736292" cy="1772496"/>
        </a:xfrm>
        <a:prstGeom prst="roundRect">
          <a:avLst>
            <a:gd name="adj" fmla="val 10000"/>
          </a:avLst>
        </a:prstGeom>
        <a:solidFill>
          <a:schemeClr val="lt1">
            <a:alpha val="90000"/>
            <a:hueOff val="0"/>
            <a:satOff val="0"/>
            <a:lumOff val="0"/>
            <a:alphaOff val="0"/>
          </a:schemeClr>
        </a:solidFill>
        <a:ln w="6350" cap="flat" cmpd="sng" algn="ctr">
          <a:solidFill>
            <a:schemeClr val="accent6">
              <a:alpha val="90000"/>
              <a:hueOff val="0"/>
              <a:satOff val="0"/>
              <a:lumOff val="0"/>
              <a:alphaOff val="-40000"/>
            </a:schemeClr>
          </a:solidFill>
          <a:prstDash val="solid"/>
        </a:ln>
        <a:effectLst>
          <a:softEdge rad="12700"/>
        </a:effectLst>
        <a:sp3d z="-152400"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236220" tIns="236220" rIns="236220" bIns="236220" numCol="1" spcCol="1270" anchor="t" anchorCtr="0">
          <a:noAutofit/>
        </a:bodyPr>
        <a:lstStyle/>
        <a:p>
          <a:pPr marL="285750" lvl="1" indent="-285750" algn="l" defTabSz="2133600">
            <a:lnSpc>
              <a:spcPct val="90000"/>
            </a:lnSpc>
            <a:spcBef>
              <a:spcPct val="0"/>
            </a:spcBef>
            <a:spcAft>
              <a:spcPct val="15000"/>
            </a:spcAft>
            <a:buChar char="•"/>
          </a:pPr>
          <a:r>
            <a:rPr lang="it-IT" sz="4800" kern="1200" dirty="0"/>
            <a:t>n.25</a:t>
          </a:r>
        </a:p>
      </dsp:txBody>
      <dsp:txXfrm>
        <a:off x="244069" y="4248616"/>
        <a:ext cx="1837532" cy="1251500"/>
      </dsp:txXfrm>
    </dsp:sp>
    <dsp:sp modelId="{BDC0F4FF-02C7-4929-B1C8-F29C9BFE0AA5}">
      <dsp:nvSpPr>
        <dsp:cNvPr id="0" name=""/>
        <dsp:cNvSpPr/>
      </dsp:nvSpPr>
      <dsp:spPr>
        <a:xfrm>
          <a:off x="4669609" y="0"/>
          <a:ext cx="2736292" cy="1772496"/>
        </a:xfrm>
        <a:prstGeom prst="roundRect">
          <a:avLst>
            <a:gd name="adj" fmla="val 10000"/>
          </a:avLst>
        </a:prstGeom>
        <a:solidFill>
          <a:schemeClr val="lt1">
            <a:alpha val="90000"/>
            <a:hueOff val="0"/>
            <a:satOff val="0"/>
            <a:lumOff val="0"/>
            <a:alphaOff val="0"/>
          </a:schemeClr>
        </a:solidFill>
        <a:ln w="6350" cap="flat" cmpd="sng" algn="ctr">
          <a:solidFill>
            <a:schemeClr val="accent6">
              <a:alpha val="90000"/>
              <a:hueOff val="0"/>
              <a:satOff val="0"/>
              <a:lumOff val="0"/>
              <a:alphaOff val="-13333"/>
            </a:schemeClr>
          </a:solidFill>
          <a:prstDash val="solid"/>
        </a:ln>
        <a:effectLst>
          <a:softEdge rad="12700"/>
        </a:effectLst>
        <a:sp3d z="-152400"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236220" tIns="236220" rIns="236220" bIns="236220" numCol="1" spcCol="1270" anchor="t" anchorCtr="0">
          <a:noAutofit/>
        </a:bodyPr>
        <a:lstStyle/>
        <a:p>
          <a:pPr marL="285750" lvl="1" indent="-285750" algn="l" defTabSz="2133600">
            <a:lnSpc>
              <a:spcPct val="90000"/>
            </a:lnSpc>
            <a:spcBef>
              <a:spcPct val="0"/>
            </a:spcBef>
            <a:spcAft>
              <a:spcPct val="15000"/>
            </a:spcAft>
            <a:buChar char="•"/>
          </a:pPr>
          <a:r>
            <a:rPr lang="it-IT" sz="4800" kern="1200" dirty="0"/>
            <a:t>n.21</a:t>
          </a:r>
        </a:p>
      </dsp:txBody>
      <dsp:txXfrm>
        <a:off x="5529433" y="38936"/>
        <a:ext cx="1837532" cy="1251500"/>
      </dsp:txXfrm>
    </dsp:sp>
    <dsp:sp modelId="{67A27836-5ACF-4528-BAB4-8415B9B804BC}">
      <dsp:nvSpPr>
        <dsp:cNvPr id="0" name=""/>
        <dsp:cNvSpPr/>
      </dsp:nvSpPr>
      <dsp:spPr>
        <a:xfrm>
          <a:off x="205133" y="0"/>
          <a:ext cx="2736292" cy="1772496"/>
        </a:xfrm>
        <a:prstGeom prst="roundRect">
          <a:avLst>
            <a:gd name="adj" fmla="val 10000"/>
          </a:avLst>
        </a:prstGeom>
        <a:solidFill>
          <a:schemeClr val="lt1">
            <a:alpha val="90000"/>
            <a:hueOff val="0"/>
            <a:satOff val="0"/>
            <a:lumOff val="0"/>
            <a:alphaOff val="0"/>
          </a:schemeClr>
        </a:solidFill>
        <a:ln w="6350" cap="flat" cmpd="sng" algn="ctr">
          <a:solidFill>
            <a:schemeClr val="accent6">
              <a:alpha val="90000"/>
              <a:hueOff val="0"/>
              <a:satOff val="0"/>
              <a:lumOff val="0"/>
              <a:alphaOff val="0"/>
            </a:schemeClr>
          </a:solidFill>
          <a:prstDash val="solid"/>
        </a:ln>
        <a:effectLst>
          <a:softEdge rad="12700"/>
        </a:effectLst>
        <a:sp3d z="-152400"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236220" tIns="236220" rIns="236220" bIns="236220" numCol="1" spcCol="1270" anchor="t" anchorCtr="0">
          <a:noAutofit/>
        </a:bodyPr>
        <a:lstStyle/>
        <a:p>
          <a:pPr marL="285750" lvl="1" indent="-285750" algn="l" defTabSz="2133600">
            <a:lnSpc>
              <a:spcPct val="90000"/>
            </a:lnSpc>
            <a:spcBef>
              <a:spcPct val="0"/>
            </a:spcBef>
            <a:spcAft>
              <a:spcPct val="15000"/>
            </a:spcAft>
            <a:buChar char="•"/>
          </a:pPr>
          <a:r>
            <a:rPr lang="it-IT" sz="4800" kern="1200" dirty="0"/>
            <a:t>n.5</a:t>
          </a:r>
        </a:p>
      </dsp:txBody>
      <dsp:txXfrm>
        <a:off x="244069" y="38936"/>
        <a:ext cx="1837532" cy="1251500"/>
      </dsp:txXfrm>
    </dsp:sp>
    <dsp:sp modelId="{E8E37C6D-1E93-4FE4-AFAB-228EA5F8E22A}">
      <dsp:nvSpPr>
        <dsp:cNvPr id="0" name=""/>
        <dsp:cNvSpPr/>
      </dsp:nvSpPr>
      <dsp:spPr>
        <a:xfrm>
          <a:off x="1351717" y="315726"/>
          <a:ext cx="2398409" cy="2398409"/>
        </a:xfrm>
        <a:prstGeom prst="pieWedge">
          <a:avLst/>
        </a:prstGeom>
        <a:solidFill>
          <a:schemeClr val="accent6">
            <a:alpha val="90000"/>
            <a:hueOff val="0"/>
            <a:satOff val="0"/>
            <a:lumOff val="0"/>
            <a:alphaOff val="0"/>
          </a:schemeClr>
        </a:solidFill>
        <a:ln>
          <a:noFill/>
        </a:ln>
        <a:effectLst>
          <a:softEdge rad="12700"/>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it-IT" sz="1800" b="1" kern="1200" dirty="0"/>
            <a:t>INFANZIA</a:t>
          </a:r>
          <a:endParaRPr lang="it-IT" sz="1500" b="1" kern="1200" dirty="0"/>
        </a:p>
      </dsp:txBody>
      <dsp:txXfrm>
        <a:off x="2054195" y="1018204"/>
        <a:ext cx="1695931" cy="1695931"/>
      </dsp:txXfrm>
    </dsp:sp>
    <dsp:sp modelId="{3F6A4E06-9A60-4355-9CCF-44690CCEFFF5}">
      <dsp:nvSpPr>
        <dsp:cNvPr id="0" name=""/>
        <dsp:cNvSpPr/>
      </dsp:nvSpPr>
      <dsp:spPr>
        <a:xfrm rot="5400000">
          <a:off x="3860908" y="315726"/>
          <a:ext cx="2398409" cy="2398409"/>
        </a:xfrm>
        <a:prstGeom prst="pieWedge">
          <a:avLst/>
        </a:prstGeom>
        <a:solidFill>
          <a:schemeClr val="accent6">
            <a:alpha val="90000"/>
            <a:hueOff val="0"/>
            <a:satOff val="0"/>
            <a:lumOff val="0"/>
            <a:alphaOff val="-13333"/>
          </a:schemeClr>
        </a:solidFill>
        <a:ln>
          <a:noFill/>
        </a:ln>
        <a:effectLst>
          <a:softEdge rad="12700"/>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it-IT" sz="1800" b="1" kern="1200" dirty="0"/>
            <a:t>PRIMARIA</a:t>
          </a:r>
          <a:endParaRPr lang="it-IT" sz="1500" b="1" kern="1200" dirty="0"/>
        </a:p>
      </dsp:txBody>
      <dsp:txXfrm rot="-5400000">
        <a:off x="3860908" y="1018204"/>
        <a:ext cx="1695931" cy="1695931"/>
      </dsp:txXfrm>
    </dsp:sp>
    <dsp:sp modelId="{B08D5E0E-8F92-4AC4-8E70-CEA91692AED9}">
      <dsp:nvSpPr>
        <dsp:cNvPr id="0" name=""/>
        <dsp:cNvSpPr/>
      </dsp:nvSpPr>
      <dsp:spPr>
        <a:xfrm rot="10800000">
          <a:off x="3860908" y="2824917"/>
          <a:ext cx="2398409" cy="2398409"/>
        </a:xfrm>
        <a:prstGeom prst="pieWedge">
          <a:avLst/>
        </a:prstGeom>
        <a:solidFill>
          <a:schemeClr val="accent6">
            <a:alpha val="90000"/>
            <a:hueOff val="0"/>
            <a:satOff val="0"/>
            <a:lumOff val="0"/>
            <a:alphaOff val="-26667"/>
          </a:schemeClr>
        </a:solidFill>
        <a:ln>
          <a:noFill/>
        </a:ln>
        <a:effectLst>
          <a:softEdge rad="12700"/>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it-IT" sz="3200" kern="1200" dirty="0"/>
            <a:t>ATA</a:t>
          </a:r>
          <a:endParaRPr lang="it-IT" sz="3900" kern="1200" dirty="0"/>
        </a:p>
      </dsp:txBody>
      <dsp:txXfrm rot="10800000">
        <a:off x="3860908" y="2824917"/>
        <a:ext cx="1695931" cy="1695931"/>
      </dsp:txXfrm>
    </dsp:sp>
    <dsp:sp modelId="{803DCC11-AD69-4269-9875-1EB6EE0A0AFA}">
      <dsp:nvSpPr>
        <dsp:cNvPr id="0" name=""/>
        <dsp:cNvSpPr/>
      </dsp:nvSpPr>
      <dsp:spPr>
        <a:xfrm rot="16200000">
          <a:off x="1351717" y="2824917"/>
          <a:ext cx="2398409" cy="2398409"/>
        </a:xfrm>
        <a:prstGeom prst="pieWedge">
          <a:avLst/>
        </a:prstGeom>
        <a:solidFill>
          <a:schemeClr val="accent6">
            <a:alpha val="90000"/>
            <a:hueOff val="0"/>
            <a:satOff val="0"/>
            <a:lumOff val="0"/>
            <a:alphaOff val="-40000"/>
          </a:schemeClr>
        </a:solidFill>
        <a:ln>
          <a:noFill/>
        </a:ln>
        <a:effectLst>
          <a:softEdge rad="12700"/>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it-IT" sz="1400" b="1" kern="1200" dirty="0"/>
            <a:t>SECONDARIA</a:t>
          </a:r>
          <a:endParaRPr lang="it-IT" sz="1500" b="1" kern="1200" dirty="0"/>
        </a:p>
      </dsp:txBody>
      <dsp:txXfrm rot="5400000">
        <a:off x="2054195" y="2824917"/>
        <a:ext cx="1695931" cy="1695931"/>
      </dsp:txXfrm>
    </dsp:sp>
    <dsp:sp modelId="{B50FC73C-2D87-4DA9-B8D2-2AD78E22409A}">
      <dsp:nvSpPr>
        <dsp:cNvPr id="0" name=""/>
        <dsp:cNvSpPr/>
      </dsp:nvSpPr>
      <dsp:spPr>
        <a:xfrm>
          <a:off x="3391473" y="2271011"/>
          <a:ext cx="828088" cy="720076"/>
        </a:xfrm>
        <a:prstGeom prst="circularArrow">
          <a:avLst/>
        </a:prstGeom>
        <a:solidFill>
          <a:schemeClr val="accent6">
            <a:tint val="40000"/>
            <a:hueOff val="0"/>
            <a:satOff val="0"/>
            <a:lumOff val="0"/>
            <a:alphaOff val="0"/>
          </a:schemeClr>
        </a:solidFill>
        <a:ln>
          <a:noFill/>
        </a:ln>
        <a:effectLst>
          <a:softEdge rad="12700"/>
        </a:effectLst>
        <a:sp3d z="50080" prstMaterial="plastic">
          <a:bevelT w="50800" h="50800"/>
          <a:bevelB w="50800" h="50800"/>
        </a:sp3d>
      </dsp:spPr>
      <dsp:style>
        <a:lnRef idx="0">
          <a:scrgbClr r="0" g="0" b="0"/>
        </a:lnRef>
        <a:fillRef idx="1">
          <a:scrgbClr r="0" g="0" b="0"/>
        </a:fillRef>
        <a:effectRef idx="2">
          <a:scrgbClr r="0" g="0" b="0"/>
        </a:effectRef>
        <a:fontRef idx="minor"/>
      </dsp:style>
    </dsp:sp>
    <dsp:sp modelId="{DE804541-6FEA-46E0-9004-25BC6D165026}">
      <dsp:nvSpPr>
        <dsp:cNvPr id="0" name=""/>
        <dsp:cNvSpPr/>
      </dsp:nvSpPr>
      <dsp:spPr>
        <a:xfrm rot="10800000">
          <a:off x="3391473" y="2547964"/>
          <a:ext cx="828088" cy="720076"/>
        </a:xfrm>
        <a:prstGeom prst="circularArrow">
          <a:avLst/>
        </a:prstGeom>
        <a:solidFill>
          <a:schemeClr val="accent6">
            <a:tint val="40000"/>
            <a:hueOff val="0"/>
            <a:satOff val="0"/>
            <a:lumOff val="0"/>
            <a:alphaOff val="0"/>
          </a:schemeClr>
        </a:solidFill>
        <a:ln>
          <a:noFill/>
        </a:ln>
        <a:effectLst>
          <a:softEdge rad="12700"/>
        </a:effectLst>
        <a:sp3d z="50080" prstMaterial="plastic">
          <a:bevelT w="50800" h="50800"/>
          <a:bevelB w="50800" h="50800"/>
        </a:sp3d>
      </dsp:spPr>
      <dsp:style>
        <a:lnRef idx="0">
          <a:scrgbClr r="0" g="0" b="0"/>
        </a:lnRef>
        <a:fillRef idx="1">
          <a:scrgbClr r="0" g="0" b="0"/>
        </a:fillRef>
        <a:effectRef idx="2">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F0ACC-B804-4191-A86B-CFE2C862FBDD}">
      <dsp:nvSpPr>
        <dsp:cNvPr id="0" name=""/>
        <dsp:cNvSpPr/>
      </dsp:nvSpPr>
      <dsp:spPr>
        <a:xfrm>
          <a:off x="23435" y="746238"/>
          <a:ext cx="8081129" cy="1176920"/>
        </a:xfrm>
        <a:prstGeom prst="rightArrow">
          <a:avLst>
            <a:gd name="adj1" fmla="val 50000"/>
            <a:gd name="adj2" fmla="val 50000"/>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6836" numCol="1" spcCol="1270" anchor="ctr" anchorCtr="0">
          <a:noAutofit/>
        </a:bodyPr>
        <a:lstStyle/>
        <a:p>
          <a:pPr marL="0" lvl="0" indent="0" algn="l" defTabSz="977900">
            <a:lnSpc>
              <a:spcPct val="90000"/>
            </a:lnSpc>
            <a:spcBef>
              <a:spcPct val="0"/>
            </a:spcBef>
            <a:spcAft>
              <a:spcPct val="35000"/>
            </a:spcAft>
            <a:buNone/>
          </a:pPr>
          <a:r>
            <a:rPr lang="it-IT" sz="2200" kern="1200" dirty="0"/>
            <a:t>RSPP</a:t>
          </a:r>
        </a:p>
      </dsp:txBody>
      <dsp:txXfrm>
        <a:off x="23435" y="1040468"/>
        <a:ext cx="7786899" cy="588460"/>
      </dsp:txXfrm>
    </dsp:sp>
    <dsp:sp modelId="{7DBA2B78-4AD3-428B-B49D-505183B4928F}">
      <dsp:nvSpPr>
        <dsp:cNvPr id="0" name=""/>
        <dsp:cNvSpPr/>
      </dsp:nvSpPr>
      <dsp:spPr>
        <a:xfrm>
          <a:off x="23435" y="1653813"/>
          <a:ext cx="2488987" cy="2267181"/>
        </a:xfrm>
        <a:prstGeom prst="re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it-IT" sz="2000" kern="1200" dirty="0"/>
            <a:t>Responsabile Servizio Prevenzione e Protezione </a:t>
          </a:r>
        </a:p>
        <a:p>
          <a:pPr marL="0" lvl="0" indent="0" algn="l" defTabSz="889000">
            <a:lnSpc>
              <a:spcPct val="90000"/>
            </a:lnSpc>
            <a:spcBef>
              <a:spcPct val="0"/>
            </a:spcBef>
            <a:spcAft>
              <a:spcPct val="35000"/>
            </a:spcAft>
            <a:buNone/>
          </a:pPr>
          <a:r>
            <a:rPr lang="it-IT" sz="2000" kern="1200" dirty="0">
              <a:solidFill>
                <a:srgbClr val="FF0000"/>
              </a:solidFill>
            </a:rPr>
            <a:t>Eventuale Aggiornamento e ipotesi di n.1 Nuova Formazione</a:t>
          </a:r>
        </a:p>
      </dsp:txBody>
      <dsp:txXfrm>
        <a:off x="23435" y="1653813"/>
        <a:ext cx="2488987" cy="2267181"/>
      </dsp:txXfrm>
    </dsp:sp>
    <dsp:sp modelId="{C7F0863F-0CAF-4CF4-9883-8257B9AD50EF}">
      <dsp:nvSpPr>
        <dsp:cNvPr id="0" name=""/>
        <dsp:cNvSpPr/>
      </dsp:nvSpPr>
      <dsp:spPr>
        <a:xfrm>
          <a:off x="2512423" y="1138544"/>
          <a:ext cx="5592141" cy="1176920"/>
        </a:xfrm>
        <a:prstGeom prst="rightArrow">
          <a:avLst>
            <a:gd name="adj1" fmla="val 50000"/>
            <a:gd name="adj2" fmla="val 50000"/>
          </a:avLst>
        </a:prstGeom>
        <a:solidFill>
          <a:schemeClr val="accent6">
            <a:shade val="50000"/>
            <a:hueOff val="35527"/>
            <a:satOff val="-4233"/>
            <a:lumOff val="288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6836" numCol="1" spcCol="1270" anchor="ctr" anchorCtr="0">
          <a:noAutofit/>
        </a:bodyPr>
        <a:lstStyle/>
        <a:p>
          <a:pPr marL="0" lvl="0" indent="0" algn="l" defTabSz="977900">
            <a:lnSpc>
              <a:spcPct val="90000"/>
            </a:lnSpc>
            <a:spcBef>
              <a:spcPct val="0"/>
            </a:spcBef>
            <a:spcAft>
              <a:spcPct val="35000"/>
            </a:spcAft>
            <a:buNone/>
          </a:pPr>
          <a:r>
            <a:rPr lang="it-IT" sz="2200" kern="1200" dirty="0"/>
            <a:t>ASPP</a:t>
          </a:r>
        </a:p>
      </dsp:txBody>
      <dsp:txXfrm>
        <a:off x="2512423" y="1432774"/>
        <a:ext cx="5297911" cy="588460"/>
      </dsp:txXfrm>
    </dsp:sp>
    <dsp:sp modelId="{832AC91A-5ED4-4279-B8CC-1218C59B1ACB}">
      <dsp:nvSpPr>
        <dsp:cNvPr id="0" name=""/>
        <dsp:cNvSpPr/>
      </dsp:nvSpPr>
      <dsp:spPr>
        <a:xfrm>
          <a:off x="2512423" y="2046120"/>
          <a:ext cx="2488987" cy="2267181"/>
        </a:xfrm>
        <a:prstGeom prst="re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it-IT" sz="2000" kern="1200" dirty="0"/>
            <a:t>Addetto Servizio Prevenzione e Protezione </a:t>
          </a:r>
        </a:p>
        <a:p>
          <a:pPr marL="0" lvl="0" indent="0" algn="l" defTabSz="889000">
            <a:lnSpc>
              <a:spcPct val="90000"/>
            </a:lnSpc>
            <a:spcBef>
              <a:spcPct val="0"/>
            </a:spcBef>
            <a:spcAft>
              <a:spcPct val="35000"/>
            </a:spcAft>
            <a:buNone/>
          </a:pPr>
          <a:r>
            <a:rPr lang="it-IT" sz="2000" kern="1200" dirty="0">
              <a:solidFill>
                <a:srgbClr val="FF0000"/>
              </a:solidFill>
            </a:rPr>
            <a:t>Eventuale Aggiornamento e ipotesi di n.8 Nuova Formazione</a:t>
          </a:r>
        </a:p>
      </dsp:txBody>
      <dsp:txXfrm>
        <a:off x="2512423" y="2046120"/>
        <a:ext cx="2488987" cy="2267181"/>
      </dsp:txXfrm>
    </dsp:sp>
    <dsp:sp modelId="{02AC75F2-A4A3-4D5A-8702-D3BEF63DE625}">
      <dsp:nvSpPr>
        <dsp:cNvPr id="0" name=""/>
        <dsp:cNvSpPr/>
      </dsp:nvSpPr>
      <dsp:spPr>
        <a:xfrm>
          <a:off x="5001411" y="1530851"/>
          <a:ext cx="3103153" cy="1176920"/>
        </a:xfrm>
        <a:prstGeom prst="rightArrow">
          <a:avLst>
            <a:gd name="adj1" fmla="val 50000"/>
            <a:gd name="adj2" fmla="val 50000"/>
          </a:avLst>
        </a:prstGeom>
        <a:solidFill>
          <a:schemeClr val="accent6">
            <a:shade val="50000"/>
            <a:hueOff val="35527"/>
            <a:satOff val="-4233"/>
            <a:lumOff val="288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6836" numCol="1" spcCol="1270" anchor="ctr" anchorCtr="0">
          <a:noAutofit/>
        </a:bodyPr>
        <a:lstStyle/>
        <a:p>
          <a:pPr marL="0" lvl="0" indent="0" algn="l" defTabSz="977900">
            <a:lnSpc>
              <a:spcPct val="90000"/>
            </a:lnSpc>
            <a:spcBef>
              <a:spcPct val="0"/>
            </a:spcBef>
            <a:spcAft>
              <a:spcPct val="35000"/>
            </a:spcAft>
            <a:buNone/>
          </a:pPr>
          <a:r>
            <a:rPr lang="it-IT" sz="2200" kern="1200" dirty="0"/>
            <a:t>Antincendio </a:t>
          </a:r>
        </a:p>
      </dsp:txBody>
      <dsp:txXfrm>
        <a:off x="5001411" y="1825081"/>
        <a:ext cx="2808923" cy="588460"/>
      </dsp:txXfrm>
    </dsp:sp>
    <dsp:sp modelId="{6EB95CA0-B5BB-4A07-97E2-A3FC6160AEC2}">
      <dsp:nvSpPr>
        <dsp:cNvPr id="0" name=""/>
        <dsp:cNvSpPr/>
      </dsp:nvSpPr>
      <dsp:spPr>
        <a:xfrm>
          <a:off x="5001411" y="2438427"/>
          <a:ext cx="2488987" cy="2234001"/>
        </a:xfrm>
        <a:prstGeom prst="re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it-IT" sz="2000" kern="1200" dirty="0"/>
            <a:t>Addetti alla prevenzione Antincendio</a:t>
          </a:r>
        </a:p>
        <a:p>
          <a:pPr marL="0" lvl="0" indent="0" algn="l" defTabSz="889000">
            <a:lnSpc>
              <a:spcPct val="90000"/>
            </a:lnSpc>
            <a:spcBef>
              <a:spcPct val="0"/>
            </a:spcBef>
            <a:spcAft>
              <a:spcPct val="35000"/>
            </a:spcAft>
            <a:buNone/>
          </a:pPr>
          <a:r>
            <a:rPr lang="it-IT" sz="2000" kern="1200" dirty="0">
              <a:solidFill>
                <a:srgbClr val="FF0000"/>
              </a:solidFill>
            </a:rPr>
            <a:t>Eventuale Aggiornamento e ipotesi di n.8 Nuova Formazione </a:t>
          </a:r>
        </a:p>
        <a:p>
          <a:pPr marL="0" lvl="0" indent="0" algn="l" defTabSz="889000">
            <a:lnSpc>
              <a:spcPct val="90000"/>
            </a:lnSpc>
            <a:spcBef>
              <a:spcPct val="0"/>
            </a:spcBef>
            <a:spcAft>
              <a:spcPct val="35000"/>
            </a:spcAft>
            <a:buNone/>
          </a:pPr>
          <a:endParaRPr lang="it-IT" sz="2000" kern="1200" dirty="0"/>
        </a:p>
        <a:p>
          <a:pPr marL="0" lvl="0" indent="0" algn="l" defTabSz="889000">
            <a:lnSpc>
              <a:spcPct val="90000"/>
            </a:lnSpc>
            <a:spcBef>
              <a:spcPct val="0"/>
            </a:spcBef>
            <a:spcAft>
              <a:spcPct val="35000"/>
            </a:spcAft>
            <a:buNone/>
          </a:pPr>
          <a:endParaRPr lang="it-IT" sz="2000" kern="1200" dirty="0"/>
        </a:p>
      </dsp:txBody>
      <dsp:txXfrm>
        <a:off x="5001411" y="2438427"/>
        <a:ext cx="2488987" cy="223400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F0ACC-B804-4191-A86B-CFE2C862FBDD}">
      <dsp:nvSpPr>
        <dsp:cNvPr id="0" name=""/>
        <dsp:cNvSpPr/>
      </dsp:nvSpPr>
      <dsp:spPr>
        <a:xfrm>
          <a:off x="23435" y="746238"/>
          <a:ext cx="8081129" cy="1176920"/>
        </a:xfrm>
        <a:prstGeom prst="rightArrow">
          <a:avLst>
            <a:gd name="adj1" fmla="val 50000"/>
            <a:gd name="adj2" fmla="val 50000"/>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6836" numCol="1" spcCol="1270" anchor="ctr" anchorCtr="0">
          <a:noAutofit/>
        </a:bodyPr>
        <a:lstStyle/>
        <a:p>
          <a:pPr marL="0" lvl="0" indent="0" algn="l" defTabSz="977900">
            <a:lnSpc>
              <a:spcPct val="90000"/>
            </a:lnSpc>
            <a:spcBef>
              <a:spcPct val="0"/>
            </a:spcBef>
            <a:spcAft>
              <a:spcPct val="35000"/>
            </a:spcAft>
            <a:buNone/>
          </a:pPr>
          <a:r>
            <a:rPr lang="it-IT" sz="2200" kern="1200" dirty="0"/>
            <a:t>Primo Soccorso </a:t>
          </a:r>
        </a:p>
      </dsp:txBody>
      <dsp:txXfrm>
        <a:off x="23435" y="1040468"/>
        <a:ext cx="7786899" cy="588460"/>
      </dsp:txXfrm>
    </dsp:sp>
    <dsp:sp modelId="{7DBA2B78-4AD3-428B-B49D-505183B4928F}">
      <dsp:nvSpPr>
        <dsp:cNvPr id="0" name=""/>
        <dsp:cNvSpPr/>
      </dsp:nvSpPr>
      <dsp:spPr>
        <a:xfrm>
          <a:off x="23435" y="1653813"/>
          <a:ext cx="2488987" cy="2267181"/>
        </a:xfrm>
        <a:prstGeom prst="re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it-IT" sz="2000" kern="1200" dirty="0"/>
            <a:t>Addetto al Primo Soccorso Categoria B/C</a:t>
          </a:r>
        </a:p>
        <a:p>
          <a:pPr marL="0" lvl="0" indent="0" algn="l" defTabSz="889000">
            <a:lnSpc>
              <a:spcPct val="90000"/>
            </a:lnSpc>
            <a:spcBef>
              <a:spcPct val="0"/>
            </a:spcBef>
            <a:spcAft>
              <a:spcPct val="35000"/>
            </a:spcAft>
            <a:buNone/>
          </a:pPr>
          <a:r>
            <a:rPr lang="it-IT" sz="2000" kern="1200" dirty="0">
              <a:solidFill>
                <a:srgbClr val="FF0000"/>
              </a:solidFill>
            </a:rPr>
            <a:t>Eventuale Aggiornamento e ipotesi di n.8 Nuova Formazione</a:t>
          </a:r>
        </a:p>
      </dsp:txBody>
      <dsp:txXfrm>
        <a:off x="23435" y="1653813"/>
        <a:ext cx="2488987" cy="2267181"/>
      </dsp:txXfrm>
    </dsp:sp>
    <dsp:sp modelId="{C7F0863F-0CAF-4CF4-9883-8257B9AD50EF}">
      <dsp:nvSpPr>
        <dsp:cNvPr id="0" name=""/>
        <dsp:cNvSpPr/>
      </dsp:nvSpPr>
      <dsp:spPr>
        <a:xfrm>
          <a:off x="2512423" y="1138544"/>
          <a:ext cx="5592141" cy="1176920"/>
        </a:xfrm>
        <a:prstGeom prst="rightArrow">
          <a:avLst>
            <a:gd name="adj1" fmla="val 50000"/>
            <a:gd name="adj2" fmla="val 50000"/>
          </a:avLst>
        </a:prstGeom>
        <a:solidFill>
          <a:schemeClr val="accent6">
            <a:shade val="50000"/>
            <a:hueOff val="35527"/>
            <a:satOff val="-4233"/>
            <a:lumOff val="288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6836" numCol="1" spcCol="1270" anchor="ctr" anchorCtr="0">
          <a:noAutofit/>
        </a:bodyPr>
        <a:lstStyle/>
        <a:p>
          <a:pPr marL="0" lvl="0" indent="0" algn="l" defTabSz="977900">
            <a:lnSpc>
              <a:spcPct val="90000"/>
            </a:lnSpc>
            <a:spcBef>
              <a:spcPct val="0"/>
            </a:spcBef>
            <a:spcAft>
              <a:spcPct val="35000"/>
            </a:spcAft>
            <a:buNone/>
          </a:pPr>
          <a:r>
            <a:rPr lang="it-IT" sz="2200" kern="1200" dirty="0"/>
            <a:t>Preposto </a:t>
          </a:r>
        </a:p>
      </dsp:txBody>
      <dsp:txXfrm>
        <a:off x="2512423" y="1432774"/>
        <a:ext cx="5297911" cy="588460"/>
      </dsp:txXfrm>
    </dsp:sp>
    <dsp:sp modelId="{832AC91A-5ED4-4279-B8CC-1218C59B1ACB}">
      <dsp:nvSpPr>
        <dsp:cNvPr id="0" name=""/>
        <dsp:cNvSpPr/>
      </dsp:nvSpPr>
      <dsp:spPr>
        <a:xfrm>
          <a:off x="2512423" y="2046120"/>
          <a:ext cx="2488987" cy="2267181"/>
        </a:xfrm>
        <a:prstGeom prst="re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it-IT" sz="2000" kern="1200" dirty="0">
            <a:solidFill>
              <a:srgbClr val="FF0000"/>
            </a:solidFill>
          </a:endParaRPr>
        </a:p>
        <a:p>
          <a:pPr marL="0" lvl="0" indent="0" algn="l" defTabSz="889000">
            <a:lnSpc>
              <a:spcPct val="90000"/>
            </a:lnSpc>
            <a:spcBef>
              <a:spcPct val="0"/>
            </a:spcBef>
            <a:spcAft>
              <a:spcPct val="35000"/>
            </a:spcAft>
            <a:buNone/>
          </a:pPr>
          <a:endParaRPr lang="it-IT" sz="2000" kern="1200" dirty="0">
            <a:solidFill>
              <a:srgbClr val="FF0000"/>
            </a:solidFill>
          </a:endParaRPr>
        </a:p>
        <a:p>
          <a:pPr marL="0" lvl="0" indent="0" algn="l" defTabSz="889000">
            <a:lnSpc>
              <a:spcPct val="90000"/>
            </a:lnSpc>
            <a:spcBef>
              <a:spcPct val="0"/>
            </a:spcBef>
            <a:spcAft>
              <a:spcPct val="35000"/>
            </a:spcAft>
            <a:buNone/>
          </a:pPr>
          <a:r>
            <a:rPr lang="it-IT" sz="2000" kern="1200" dirty="0">
              <a:solidFill>
                <a:srgbClr val="FF0000"/>
              </a:solidFill>
            </a:rPr>
            <a:t>Eventuale Aggiornamento e ipotesi di n.40 Nuova Formazione</a:t>
          </a:r>
        </a:p>
      </dsp:txBody>
      <dsp:txXfrm>
        <a:off x="2512423" y="2046120"/>
        <a:ext cx="2488987" cy="2267181"/>
      </dsp:txXfrm>
    </dsp:sp>
    <dsp:sp modelId="{02AC75F2-A4A3-4D5A-8702-D3BEF63DE625}">
      <dsp:nvSpPr>
        <dsp:cNvPr id="0" name=""/>
        <dsp:cNvSpPr/>
      </dsp:nvSpPr>
      <dsp:spPr>
        <a:xfrm>
          <a:off x="5001411" y="1530851"/>
          <a:ext cx="3103153" cy="1176920"/>
        </a:xfrm>
        <a:prstGeom prst="rightArrow">
          <a:avLst>
            <a:gd name="adj1" fmla="val 50000"/>
            <a:gd name="adj2" fmla="val 50000"/>
          </a:avLst>
        </a:prstGeom>
        <a:solidFill>
          <a:schemeClr val="accent6">
            <a:shade val="50000"/>
            <a:hueOff val="35527"/>
            <a:satOff val="-4233"/>
            <a:lumOff val="288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6836" numCol="1" spcCol="1270" anchor="ctr" anchorCtr="0">
          <a:noAutofit/>
        </a:bodyPr>
        <a:lstStyle/>
        <a:p>
          <a:pPr marL="0" lvl="0" indent="0" algn="l" defTabSz="977900">
            <a:lnSpc>
              <a:spcPct val="90000"/>
            </a:lnSpc>
            <a:spcBef>
              <a:spcPct val="0"/>
            </a:spcBef>
            <a:spcAft>
              <a:spcPct val="35000"/>
            </a:spcAft>
            <a:buNone/>
          </a:pPr>
          <a:r>
            <a:rPr lang="it-IT" sz="2200" kern="1200" dirty="0"/>
            <a:t>RLS </a:t>
          </a:r>
        </a:p>
      </dsp:txBody>
      <dsp:txXfrm>
        <a:off x="5001411" y="1825081"/>
        <a:ext cx="2808923" cy="588460"/>
      </dsp:txXfrm>
    </dsp:sp>
    <dsp:sp modelId="{6EB95CA0-B5BB-4A07-97E2-A3FC6160AEC2}">
      <dsp:nvSpPr>
        <dsp:cNvPr id="0" name=""/>
        <dsp:cNvSpPr/>
      </dsp:nvSpPr>
      <dsp:spPr>
        <a:xfrm>
          <a:off x="5001411" y="2438427"/>
          <a:ext cx="2488987" cy="2234001"/>
        </a:xfrm>
        <a:prstGeom prst="re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it-IT" sz="2000" kern="1200" dirty="0"/>
            <a:t>Rappresentante dei Lavoratori per la Sicurezza </a:t>
          </a:r>
        </a:p>
        <a:p>
          <a:pPr marL="0" lvl="0" indent="0" algn="l" defTabSz="889000">
            <a:lnSpc>
              <a:spcPct val="90000"/>
            </a:lnSpc>
            <a:spcBef>
              <a:spcPct val="0"/>
            </a:spcBef>
            <a:spcAft>
              <a:spcPct val="35000"/>
            </a:spcAft>
            <a:buNone/>
          </a:pPr>
          <a:r>
            <a:rPr lang="it-IT" sz="2000" kern="1200" dirty="0">
              <a:solidFill>
                <a:srgbClr val="FF0000"/>
              </a:solidFill>
            </a:rPr>
            <a:t>Eventuale Aggiornamento e ipotesi di n.1 Nuova Formazione </a:t>
          </a:r>
        </a:p>
        <a:p>
          <a:pPr marL="0" lvl="0" indent="0" algn="l" defTabSz="889000">
            <a:lnSpc>
              <a:spcPct val="90000"/>
            </a:lnSpc>
            <a:spcBef>
              <a:spcPct val="0"/>
            </a:spcBef>
            <a:spcAft>
              <a:spcPct val="35000"/>
            </a:spcAft>
            <a:buNone/>
          </a:pPr>
          <a:endParaRPr lang="it-IT" sz="2000" kern="1200" dirty="0"/>
        </a:p>
        <a:p>
          <a:pPr marL="0" lvl="0" indent="0" algn="l" defTabSz="889000">
            <a:lnSpc>
              <a:spcPct val="90000"/>
            </a:lnSpc>
            <a:spcBef>
              <a:spcPct val="0"/>
            </a:spcBef>
            <a:spcAft>
              <a:spcPct val="35000"/>
            </a:spcAft>
            <a:buNone/>
          </a:pPr>
          <a:endParaRPr lang="it-IT" sz="2000" kern="1200" dirty="0"/>
        </a:p>
      </dsp:txBody>
      <dsp:txXfrm>
        <a:off x="5001411" y="2438427"/>
        <a:ext cx="2488987" cy="223400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F0ACC-B804-4191-A86B-CFE2C862FBDD}">
      <dsp:nvSpPr>
        <dsp:cNvPr id="0" name=""/>
        <dsp:cNvSpPr/>
      </dsp:nvSpPr>
      <dsp:spPr>
        <a:xfrm>
          <a:off x="0" y="732968"/>
          <a:ext cx="8128000" cy="1183842"/>
        </a:xfrm>
        <a:prstGeom prst="rightArrow">
          <a:avLst>
            <a:gd name="adj1" fmla="val 50000"/>
            <a:gd name="adj2" fmla="val 50000"/>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7935" numCol="1" spcCol="1270" anchor="ctr" anchorCtr="0">
          <a:noAutofit/>
        </a:bodyPr>
        <a:lstStyle/>
        <a:p>
          <a:pPr marL="0" lvl="0" indent="0" algn="l" defTabSz="977900">
            <a:lnSpc>
              <a:spcPct val="90000"/>
            </a:lnSpc>
            <a:spcBef>
              <a:spcPct val="0"/>
            </a:spcBef>
            <a:spcAft>
              <a:spcPct val="35000"/>
            </a:spcAft>
            <a:buNone/>
          </a:pPr>
          <a:r>
            <a:rPr lang="it-IT" sz="2200" kern="1200" dirty="0"/>
            <a:t>Lavoratori </a:t>
          </a:r>
        </a:p>
      </dsp:txBody>
      <dsp:txXfrm>
        <a:off x="0" y="1028929"/>
        <a:ext cx="7832040" cy="591921"/>
      </dsp:txXfrm>
    </dsp:sp>
    <dsp:sp modelId="{7DBA2B78-4AD3-428B-B49D-505183B4928F}">
      <dsp:nvSpPr>
        <dsp:cNvPr id="0" name=""/>
        <dsp:cNvSpPr/>
      </dsp:nvSpPr>
      <dsp:spPr>
        <a:xfrm>
          <a:off x="0" y="1648815"/>
          <a:ext cx="3755136" cy="2642400"/>
        </a:xfrm>
        <a:prstGeom prst="re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it-IT" sz="2200" kern="1200" dirty="0"/>
            <a:t>Corso Sicurezza dei lavoratori Rischio Medio </a:t>
          </a:r>
        </a:p>
        <a:p>
          <a:pPr marL="0" lvl="0" indent="0" algn="l" defTabSz="977900">
            <a:lnSpc>
              <a:spcPct val="90000"/>
            </a:lnSpc>
            <a:spcBef>
              <a:spcPct val="0"/>
            </a:spcBef>
            <a:spcAft>
              <a:spcPct val="35000"/>
            </a:spcAft>
            <a:buNone/>
          </a:pPr>
          <a:r>
            <a:rPr lang="it-IT" sz="2200" kern="1200" dirty="0">
              <a:solidFill>
                <a:srgbClr val="FF0000"/>
              </a:solidFill>
            </a:rPr>
            <a:t>Eventuale Aggiornamento e ipotesi di n.40 Nuova Formazione</a:t>
          </a:r>
        </a:p>
      </dsp:txBody>
      <dsp:txXfrm>
        <a:off x="0" y="1648815"/>
        <a:ext cx="3755136" cy="2642400"/>
      </dsp:txXfrm>
    </dsp:sp>
    <dsp:sp modelId="{C7F0863F-0CAF-4CF4-9883-8257B9AD50EF}">
      <dsp:nvSpPr>
        <dsp:cNvPr id="0" name=""/>
        <dsp:cNvSpPr/>
      </dsp:nvSpPr>
      <dsp:spPr>
        <a:xfrm>
          <a:off x="3755136" y="1127450"/>
          <a:ext cx="4372864" cy="1183842"/>
        </a:xfrm>
        <a:prstGeom prst="rightArrow">
          <a:avLst>
            <a:gd name="adj1" fmla="val 50000"/>
            <a:gd name="adj2" fmla="val 50000"/>
          </a:avLst>
        </a:prstGeom>
        <a:solidFill>
          <a:schemeClr val="accent6">
            <a:shade val="50000"/>
            <a:hueOff val="53291"/>
            <a:satOff val="-6349"/>
            <a:lumOff val="432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7935" numCol="1" spcCol="1270" anchor="ctr" anchorCtr="0">
          <a:noAutofit/>
        </a:bodyPr>
        <a:lstStyle/>
        <a:p>
          <a:pPr marL="0" lvl="0" indent="0" algn="l" defTabSz="977900">
            <a:lnSpc>
              <a:spcPct val="90000"/>
            </a:lnSpc>
            <a:spcBef>
              <a:spcPct val="0"/>
            </a:spcBef>
            <a:spcAft>
              <a:spcPct val="35000"/>
            </a:spcAft>
            <a:buNone/>
          </a:pPr>
          <a:r>
            <a:rPr lang="it-IT" sz="2200" kern="1200" dirty="0"/>
            <a:t>BLSD </a:t>
          </a:r>
        </a:p>
      </dsp:txBody>
      <dsp:txXfrm>
        <a:off x="3755136" y="1423411"/>
        <a:ext cx="4076904" cy="591921"/>
      </dsp:txXfrm>
    </dsp:sp>
    <dsp:sp modelId="{832AC91A-5ED4-4279-B8CC-1218C59B1ACB}">
      <dsp:nvSpPr>
        <dsp:cNvPr id="0" name=""/>
        <dsp:cNvSpPr/>
      </dsp:nvSpPr>
      <dsp:spPr>
        <a:xfrm>
          <a:off x="3755136" y="2043298"/>
          <a:ext cx="3755136" cy="2642400"/>
        </a:xfrm>
        <a:prstGeom prst="re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it-IT" sz="2200" kern="1200" dirty="0">
              <a:solidFill>
                <a:schemeClr val="tx1"/>
              </a:solidFill>
            </a:rPr>
            <a:t>Corso manovre di primo soccorso con l'impiego di defibrillatore</a:t>
          </a:r>
        </a:p>
        <a:p>
          <a:pPr marL="0" lvl="0" indent="0" algn="l" defTabSz="977900">
            <a:lnSpc>
              <a:spcPct val="90000"/>
            </a:lnSpc>
            <a:spcBef>
              <a:spcPct val="0"/>
            </a:spcBef>
            <a:spcAft>
              <a:spcPct val="35000"/>
            </a:spcAft>
            <a:buNone/>
          </a:pPr>
          <a:endParaRPr lang="it-IT" sz="2200" kern="1200" dirty="0">
            <a:solidFill>
              <a:srgbClr val="FF0000"/>
            </a:solidFill>
          </a:endParaRPr>
        </a:p>
        <a:p>
          <a:pPr marL="0" lvl="0" indent="0" algn="l" defTabSz="977900">
            <a:lnSpc>
              <a:spcPct val="90000"/>
            </a:lnSpc>
            <a:spcBef>
              <a:spcPct val="0"/>
            </a:spcBef>
            <a:spcAft>
              <a:spcPct val="35000"/>
            </a:spcAft>
            <a:buNone/>
          </a:pPr>
          <a:r>
            <a:rPr lang="it-IT" sz="2200" kern="1200" dirty="0">
              <a:solidFill>
                <a:srgbClr val="FF0000"/>
              </a:solidFill>
            </a:rPr>
            <a:t>Eventuale Aggiornamento e ipotesi di n.8 Nuova Formazione</a:t>
          </a:r>
        </a:p>
      </dsp:txBody>
      <dsp:txXfrm>
        <a:off x="3755136" y="2043298"/>
        <a:ext cx="3755136" cy="26424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EFF7A-16DD-4968-8C34-2DBDDF55D47B}">
      <dsp:nvSpPr>
        <dsp:cNvPr id="0" name=""/>
        <dsp:cNvSpPr/>
      </dsp:nvSpPr>
      <dsp:spPr>
        <a:xfrm>
          <a:off x="0" y="0"/>
          <a:ext cx="6531610" cy="21127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it-IT" sz="1600" kern="1200" dirty="0"/>
            <a:t>La tutela dei dati personali negli atti di comune utilizzo delle istituzioni scolastiche e la tutela dei dati personali alla luce degli obblighi di pubblicazione e trasparenza e organizzazione dei servizi per la prevenzione della corruzione (circolari ANAC). Profili pratici sui documenti soggetti a pubblicazione e relativa sezione del sito – area amministrazione trasparente.</a:t>
          </a:r>
        </a:p>
      </dsp:txBody>
      <dsp:txXfrm>
        <a:off x="61881" y="61881"/>
        <a:ext cx="4347910" cy="1988994"/>
      </dsp:txXfrm>
    </dsp:sp>
    <dsp:sp modelId="{B64CA3E7-8F18-410D-AAD3-F2EDF4068B11}">
      <dsp:nvSpPr>
        <dsp:cNvPr id="0" name=""/>
        <dsp:cNvSpPr/>
      </dsp:nvSpPr>
      <dsp:spPr>
        <a:xfrm>
          <a:off x="1152637" y="2582258"/>
          <a:ext cx="6531610" cy="21127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it-IT" sz="1600" kern="1200" dirty="0"/>
            <a:t>La tutela dei dati personali nella pubblica amministrazione con particolare riferimento all’ambito scolastico con particolare riferimento alla tutela della privacy dei minori e del personale scolastico e comportamenti atti a prevenire il rischio di corruzione nell’ambito delle attività istituzionali.  Profili teorico – pratici.</a:t>
          </a:r>
        </a:p>
      </dsp:txBody>
      <dsp:txXfrm>
        <a:off x="1214518" y="2644139"/>
        <a:ext cx="3881919" cy="1988994"/>
      </dsp:txXfrm>
    </dsp:sp>
    <dsp:sp modelId="{C088C134-0FD3-45F4-993A-A1189DB05B95}">
      <dsp:nvSpPr>
        <dsp:cNvPr id="0" name=""/>
        <dsp:cNvSpPr/>
      </dsp:nvSpPr>
      <dsp:spPr>
        <a:xfrm>
          <a:off x="5158318" y="1660861"/>
          <a:ext cx="1373291" cy="137329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just" defTabSz="1600200">
            <a:lnSpc>
              <a:spcPct val="90000"/>
            </a:lnSpc>
            <a:spcBef>
              <a:spcPct val="0"/>
            </a:spcBef>
            <a:spcAft>
              <a:spcPct val="35000"/>
            </a:spcAft>
            <a:buNone/>
          </a:pPr>
          <a:endParaRPr lang="it-IT" sz="3600" kern="1200"/>
        </a:p>
      </dsp:txBody>
      <dsp:txXfrm>
        <a:off x="5467308" y="1660861"/>
        <a:ext cx="755311" cy="103340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CF441-854F-435C-9E32-E529E917D213}">
      <dsp:nvSpPr>
        <dsp:cNvPr id="0" name=""/>
        <dsp:cNvSpPr/>
      </dsp:nvSpPr>
      <dsp:spPr>
        <a:xfrm>
          <a:off x="0" y="434207"/>
          <a:ext cx="9823493" cy="655200"/>
        </a:xfrm>
        <a:prstGeom prst="rect">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E6E8F871-3A08-4006-8AA6-8AB191C1A1E1}">
      <dsp:nvSpPr>
        <dsp:cNvPr id="0" name=""/>
        <dsp:cNvSpPr/>
      </dsp:nvSpPr>
      <dsp:spPr>
        <a:xfrm>
          <a:off x="491174" y="50447"/>
          <a:ext cx="8506850" cy="767520"/>
        </a:xfrm>
        <a:prstGeom prst="roundRect">
          <a:avLst/>
        </a:prstGeom>
        <a:solidFill>
          <a:schemeClr val="accent1">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9913" tIns="0" rIns="259913" bIns="0" numCol="1" spcCol="1270" anchor="ctr" anchorCtr="0">
          <a:noAutofit/>
        </a:bodyPr>
        <a:lstStyle/>
        <a:p>
          <a:pPr marL="0" lvl="0" indent="0" algn="just" defTabSz="889000">
            <a:lnSpc>
              <a:spcPct val="90000"/>
            </a:lnSpc>
            <a:spcBef>
              <a:spcPct val="0"/>
            </a:spcBef>
            <a:spcAft>
              <a:spcPct val="35000"/>
            </a:spcAft>
            <a:buNone/>
          </a:pPr>
          <a:r>
            <a:rPr lang="it-IT" sz="2000" kern="1200">
              <a:solidFill>
                <a:schemeClr val="tx1"/>
              </a:solidFill>
              <a:latin typeface="Times New Roman" panose="02020603050405020304" pitchFamily="18" charset="0"/>
              <a:cs typeface="Times New Roman" panose="02020603050405020304" pitchFamily="18" charset="0"/>
            </a:rPr>
            <a:t>1. il disegno (design) degli ambienti di apprendimento fisici e virtuali</a:t>
          </a:r>
        </a:p>
      </dsp:txBody>
      <dsp:txXfrm>
        <a:off x="528641" y="87914"/>
        <a:ext cx="8431916" cy="692586"/>
      </dsp:txXfrm>
    </dsp:sp>
    <dsp:sp modelId="{C2E39AC2-6BF3-4FE3-9989-1C3C6425AE77}">
      <dsp:nvSpPr>
        <dsp:cNvPr id="0" name=""/>
        <dsp:cNvSpPr/>
      </dsp:nvSpPr>
      <dsp:spPr>
        <a:xfrm>
          <a:off x="0" y="1613567"/>
          <a:ext cx="9823493" cy="655200"/>
        </a:xfrm>
        <a:prstGeom prst="rect">
          <a:avLst/>
        </a:prstGeom>
        <a:solidFill>
          <a:schemeClr val="lt1">
            <a:alpha val="90000"/>
            <a:hueOff val="0"/>
            <a:satOff val="0"/>
            <a:lumOff val="0"/>
            <a:alphaOff val="0"/>
          </a:schemeClr>
        </a:solidFill>
        <a:ln w="6350" cap="flat" cmpd="sng" algn="ctr">
          <a:solidFill>
            <a:schemeClr val="accent1">
              <a:shade val="50000"/>
              <a:hueOff val="161356"/>
              <a:satOff val="-3010"/>
              <a:lumOff val="28399"/>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589C696C-6224-4245-B32A-A222026E38B9}">
      <dsp:nvSpPr>
        <dsp:cNvPr id="0" name=""/>
        <dsp:cNvSpPr/>
      </dsp:nvSpPr>
      <dsp:spPr>
        <a:xfrm>
          <a:off x="491174" y="1229807"/>
          <a:ext cx="8530367" cy="767520"/>
        </a:xfrm>
        <a:prstGeom prst="roundRect">
          <a:avLst/>
        </a:prstGeom>
        <a:solidFill>
          <a:schemeClr val="accent1">
            <a:shade val="50000"/>
            <a:hueOff val="161356"/>
            <a:satOff val="-3010"/>
            <a:lumOff val="2839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9913" tIns="0" rIns="259913" bIns="0" numCol="1" spcCol="1270" anchor="ctr" anchorCtr="0">
          <a:noAutofit/>
        </a:bodyPr>
        <a:lstStyle/>
        <a:p>
          <a:pPr marL="0" lvl="0" indent="0" algn="just" defTabSz="889000">
            <a:lnSpc>
              <a:spcPct val="90000"/>
            </a:lnSpc>
            <a:spcBef>
              <a:spcPct val="0"/>
            </a:spcBef>
            <a:spcAft>
              <a:spcPct val="35000"/>
            </a:spcAft>
            <a:buNone/>
          </a:pPr>
          <a:r>
            <a:rPr lang="it-IT" sz="2000" kern="1200">
              <a:solidFill>
                <a:schemeClr val="tx1"/>
              </a:solidFill>
              <a:latin typeface="Times New Roman" panose="02020603050405020304" pitchFamily="18" charset="0"/>
              <a:cs typeface="Times New Roman" panose="02020603050405020304" pitchFamily="18" charset="0"/>
            </a:rPr>
            <a:t>2. la progettazione didattica basata su pedagogie innovative adeguate ai nuovi    ambienti e l’aggiornamento degli strumenti di pianificazione</a:t>
          </a:r>
          <a:endParaRPr lang="it-IT" sz="2000" kern="1200" dirty="0">
            <a:solidFill>
              <a:schemeClr val="tx1"/>
            </a:solidFill>
            <a:latin typeface="Times New Roman" panose="02020603050405020304" pitchFamily="18" charset="0"/>
            <a:cs typeface="Times New Roman" panose="02020603050405020304" pitchFamily="18" charset="0"/>
          </a:endParaRPr>
        </a:p>
      </dsp:txBody>
      <dsp:txXfrm>
        <a:off x="528641" y="1267274"/>
        <a:ext cx="8455433" cy="692586"/>
      </dsp:txXfrm>
    </dsp:sp>
    <dsp:sp modelId="{507CBF2C-9745-46CE-9F12-7E8E1E2C95D6}">
      <dsp:nvSpPr>
        <dsp:cNvPr id="0" name=""/>
        <dsp:cNvSpPr/>
      </dsp:nvSpPr>
      <dsp:spPr>
        <a:xfrm>
          <a:off x="0" y="2792927"/>
          <a:ext cx="9823493" cy="655200"/>
        </a:xfrm>
        <a:prstGeom prst="rect">
          <a:avLst/>
        </a:prstGeom>
        <a:solidFill>
          <a:schemeClr val="lt1">
            <a:alpha val="90000"/>
            <a:hueOff val="0"/>
            <a:satOff val="0"/>
            <a:lumOff val="0"/>
            <a:alphaOff val="0"/>
          </a:schemeClr>
        </a:solidFill>
        <a:ln w="6350" cap="flat" cmpd="sng" algn="ctr">
          <a:solidFill>
            <a:schemeClr val="accent1">
              <a:shade val="50000"/>
              <a:hueOff val="161356"/>
              <a:satOff val="-3010"/>
              <a:lumOff val="28399"/>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2F0CCFBB-C4EF-47E7-B3F8-37F91C7C4292}">
      <dsp:nvSpPr>
        <dsp:cNvPr id="0" name=""/>
        <dsp:cNvSpPr/>
      </dsp:nvSpPr>
      <dsp:spPr>
        <a:xfrm>
          <a:off x="491174" y="2409167"/>
          <a:ext cx="8556360" cy="767520"/>
        </a:xfrm>
        <a:prstGeom prst="roundRect">
          <a:avLst/>
        </a:prstGeom>
        <a:solidFill>
          <a:schemeClr val="accent1">
            <a:shade val="50000"/>
            <a:hueOff val="161356"/>
            <a:satOff val="-3010"/>
            <a:lumOff val="2839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9913" tIns="0" rIns="259913" bIns="0" numCol="1" spcCol="1270" anchor="ctr" anchorCtr="0">
          <a:noAutofit/>
        </a:bodyPr>
        <a:lstStyle/>
        <a:p>
          <a:pPr marL="0" lvl="0" indent="0" algn="just" defTabSz="889000">
            <a:lnSpc>
              <a:spcPct val="90000"/>
            </a:lnSpc>
            <a:spcBef>
              <a:spcPct val="0"/>
            </a:spcBef>
            <a:spcAft>
              <a:spcPct val="35000"/>
            </a:spcAft>
            <a:buNone/>
          </a:pPr>
          <a:r>
            <a:rPr lang="it-IT" sz="2000" kern="1200">
              <a:solidFill>
                <a:schemeClr val="tx1"/>
              </a:solidFill>
              <a:latin typeface="Times New Roman" panose="02020603050405020304" pitchFamily="18" charset="0"/>
              <a:cs typeface="Times New Roman" panose="02020603050405020304" pitchFamily="18" charset="0"/>
            </a:rPr>
            <a:t>3. la previsione delle misure di accompagnamento per l’utilizzo efficace dei nuovi spazi didattici </a:t>
          </a:r>
        </a:p>
      </dsp:txBody>
      <dsp:txXfrm>
        <a:off x="528641" y="2446634"/>
        <a:ext cx="8481426" cy="69258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CF441-854F-435C-9E32-E529E917D213}">
      <dsp:nvSpPr>
        <dsp:cNvPr id="0" name=""/>
        <dsp:cNvSpPr/>
      </dsp:nvSpPr>
      <dsp:spPr>
        <a:xfrm>
          <a:off x="0" y="518602"/>
          <a:ext cx="11339675" cy="831600"/>
        </a:xfrm>
        <a:prstGeom prst="rect">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E6E8F871-3A08-4006-8AA6-8AB191C1A1E1}">
      <dsp:nvSpPr>
        <dsp:cNvPr id="0" name=""/>
        <dsp:cNvSpPr/>
      </dsp:nvSpPr>
      <dsp:spPr>
        <a:xfrm>
          <a:off x="566430" y="15761"/>
          <a:ext cx="9810228" cy="974160"/>
        </a:xfrm>
        <a:prstGeom prst="roundRect">
          <a:avLst/>
        </a:prstGeom>
        <a:solidFill>
          <a:schemeClr val="accent1">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0029" tIns="0" rIns="300029" bIns="0" numCol="1" spcCol="1270" anchor="ctr" anchorCtr="0">
          <a:noAutofit/>
        </a:bodyPr>
        <a:lstStyle/>
        <a:p>
          <a:pPr marL="0" lvl="0" indent="0" algn="just" defTabSz="1066800">
            <a:lnSpc>
              <a:spcPct val="90000"/>
            </a:lnSpc>
            <a:spcBef>
              <a:spcPct val="0"/>
            </a:spcBef>
            <a:spcAft>
              <a:spcPct val="35000"/>
            </a:spcAft>
            <a:buNone/>
          </a:pPr>
          <a:r>
            <a:rPr lang="it-IT" sz="2400" kern="1200" dirty="0">
              <a:solidFill>
                <a:schemeClr val="tx1"/>
              </a:solidFill>
              <a:latin typeface="Times New Roman" panose="02020603050405020304" pitchFamily="18" charset="0"/>
              <a:cs typeface="Times New Roman" panose="02020603050405020304" pitchFamily="18" charset="0"/>
            </a:rPr>
            <a:t>1. il disegno (design) degli ambienti di apprendimento fisici e virtuali</a:t>
          </a:r>
        </a:p>
      </dsp:txBody>
      <dsp:txXfrm>
        <a:off x="613985" y="63316"/>
        <a:ext cx="9715118" cy="87905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39AC2-6BF3-4FE3-9989-1C3C6425AE77}">
      <dsp:nvSpPr>
        <dsp:cNvPr id="0" name=""/>
        <dsp:cNvSpPr/>
      </dsp:nvSpPr>
      <dsp:spPr>
        <a:xfrm>
          <a:off x="0" y="636284"/>
          <a:ext cx="9823493" cy="1058400"/>
        </a:xfrm>
        <a:prstGeom prst="rect">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589C696C-6224-4245-B32A-A222026E38B9}">
      <dsp:nvSpPr>
        <dsp:cNvPr id="0" name=""/>
        <dsp:cNvSpPr/>
      </dsp:nvSpPr>
      <dsp:spPr>
        <a:xfrm>
          <a:off x="490694" y="16364"/>
          <a:ext cx="8522037" cy="1239840"/>
        </a:xfrm>
        <a:prstGeom prst="roundRect">
          <a:avLst/>
        </a:prstGeom>
        <a:solidFill>
          <a:schemeClr val="accent1">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9913" tIns="0" rIns="259913" bIns="0" numCol="1" spcCol="1270" anchor="ctr" anchorCtr="0">
          <a:noAutofit/>
        </a:bodyPr>
        <a:lstStyle/>
        <a:p>
          <a:pPr marL="0" lvl="0" indent="0" algn="just" defTabSz="889000">
            <a:lnSpc>
              <a:spcPct val="90000"/>
            </a:lnSpc>
            <a:spcBef>
              <a:spcPct val="0"/>
            </a:spcBef>
            <a:spcAft>
              <a:spcPct val="35000"/>
            </a:spcAft>
            <a:buNone/>
          </a:pPr>
          <a:r>
            <a:rPr lang="it-IT" sz="2000" kern="1200">
              <a:solidFill>
                <a:schemeClr val="tx1"/>
              </a:solidFill>
              <a:latin typeface="Times New Roman" panose="02020603050405020304" pitchFamily="18" charset="0"/>
              <a:cs typeface="Times New Roman" panose="02020603050405020304" pitchFamily="18" charset="0"/>
            </a:rPr>
            <a:t>2. la progettazione didattica basata su pedagogie innovative adeguate ai nuovi    ambienti e l’aggiornamento degli strumenti di pianificazione</a:t>
          </a:r>
          <a:endParaRPr lang="it-IT" sz="2000" kern="1200" dirty="0">
            <a:solidFill>
              <a:schemeClr val="tx1"/>
            </a:solidFill>
            <a:latin typeface="Times New Roman" panose="02020603050405020304" pitchFamily="18" charset="0"/>
            <a:cs typeface="Times New Roman" panose="02020603050405020304" pitchFamily="18" charset="0"/>
          </a:endParaRPr>
        </a:p>
      </dsp:txBody>
      <dsp:txXfrm>
        <a:off x="551218" y="76888"/>
        <a:ext cx="8400989" cy="11187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8E57D-4E01-4B27-8779-E495CD837105}">
      <dsp:nvSpPr>
        <dsp:cNvPr id="0" name=""/>
        <dsp:cNvSpPr/>
      </dsp:nvSpPr>
      <dsp:spPr>
        <a:xfrm>
          <a:off x="2496198" y="407"/>
          <a:ext cx="2909016" cy="2909016"/>
        </a:xfrm>
        <a:prstGeom prst="downArrow">
          <a:avLst>
            <a:gd name="adj1" fmla="val 50000"/>
            <a:gd name="adj2" fmla="val 35000"/>
          </a:avLst>
        </a:prstGeom>
        <a:solidFill>
          <a:schemeClr val="accent2">
            <a:hueOff val="0"/>
            <a:satOff val="0"/>
            <a:lumOff val="0"/>
            <a:alphaOff val="0"/>
          </a:schemeClr>
        </a:solidFill>
        <a:ln>
          <a:noFill/>
        </a:ln>
        <a:effectLst>
          <a:softEdge rad="12700"/>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it-IT" sz="1200" kern="1200" dirty="0">
              <a:latin typeface="Arial Black" panose="020B0A04020102020204" pitchFamily="34" charset="0"/>
            </a:rPr>
            <a:t>Monitoraggio</a:t>
          </a:r>
          <a:r>
            <a:rPr lang="it-IT" sz="2000" kern="1200" dirty="0">
              <a:latin typeface="Arial Black" panose="020B0A04020102020204" pitchFamily="34" charset="0"/>
            </a:rPr>
            <a:t> dei Bisogni </a:t>
          </a:r>
          <a:r>
            <a:rPr lang="it-IT" sz="1600" kern="1200" dirty="0">
              <a:latin typeface="Arial Black" panose="020B0A04020102020204" pitchFamily="34" charset="0"/>
            </a:rPr>
            <a:t>Formativi</a:t>
          </a:r>
          <a:endParaRPr lang="it-IT" sz="2000" kern="1200" dirty="0">
            <a:latin typeface="Arial Black" panose="020B0A04020102020204" pitchFamily="34" charset="0"/>
          </a:endParaRPr>
        </a:p>
      </dsp:txBody>
      <dsp:txXfrm>
        <a:off x="3223452" y="407"/>
        <a:ext cx="1454508" cy="2399938"/>
      </dsp:txXfrm>
    </dsp:sp>
    <dsp:sp modelId="{2FC10748-16ED-4993-B579-C1855FD45EDD}">
      <dsp:nvSpPr>
        <dsp:cNvPr id="0" name=""/>
        <dsp:cNvSpPr/>
      </dsp:nvSpPr>
      <dsp:spPr>
        <a:xfrm rot="7200000">
          <a:off x="4176111" y="2910101"/>
          <a:ext cx="2909016" cy="2909016"/>
        </a:xfrm>
        <a:prstGeom prst="downArrow">
          <a:avLst>
            <a:gd name="adj1" fmla="val 50000"/>
            <a:gd name="adj2" fmla="val 35000"/>
          </a:avLst>
        </a:prstGeom>
        <a:solidFill>
          <a:schemeClr val="accent3">
            <a:hueOff val="0"/>
            <a:satOff val="0"/>
            <a:lumOff val="0"/>
            <a:alphaOff val="0"/>
          </a:schemeClr>
        </a:solidFill>
        <a:ln>
          <a:noFill/>
        </a:ln>
        <a:effectLst>
          <a:softEdge rad="12700"/>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t-IT" sz="2000" kern="1200" dirty="0">
              <a:latin typeface="Arial Black" panose="020B0A04020102020204" pitchFamily="34" charset="0"/>
            </a:rPr>
            <a:t>Misure di </a:t>
          </a:r>
          <a:r>
            <a:rPr lang="it-IT" sz="1400" kern="1200" dirty="0">
              <a:latin typeface="Arial Black" panose="020B0A04020102020204" pitchFamily="34" charset="0"/>
            </a:rPr>
            <a:t>Accompagnamento</a:t>
          </a:r>
          <a:r>
            <a:rPr lang="it-IT" sz="2000" kern="1200" dirty="0">
              <a:latin typeface="Arial Black" panose="020B0A04020102020204" pitchFamily="34" charset="0"/>
            </a:rPr>
            <a:t>  </a:t>
          </a:r>
        </a:p>
        <a:p>
          <a:pPr marL="0" lvl="0" indent="0" algn="ctr" defTabSz="889000">
            <a:lnSpc>
              <a:spcPct val="90000"/>
            </a:lnSpc>
            <a:spcBef>
              <a:spcPct val="0"/>
            </a:spcBef>
            <a:spcAft>
              <a:spcPct val="35000"/>
            </a:spcAft>
            <a:buNone/>
          </a:pPr>
          <a:r>
            <a:rPr lang="it-IT" sz="2000" kern="1200" dirty="0">
              <a:latin typeface="Arial Black" panose="020B0A04020102020204" pitchFamily="34" charset="0"/>
            </a:rPr>
            <a:t>in Itinere</a:t>
          </a:r>
        </a:p>
      </dsp:txBody>
      <dsp:txXfrm rot="-5400000">
        <a:off x="4651087" y="3764625"/>
        <a:ext cx="2399938" cy="1454508"/>
      </dsp:txXfrm>
    </dsp:sp>
    <dsp:sp modelId="{BC4D6147-8533-4FD2-89B4-55BEA80AB411}">
      <dsp:nvSpPr>
        <dsp:cNvPr id="0" name=""/>
        <dsp:cNvSpPr/>
      </dsp:nvSpPr>
      <dsp:spPr>
        <a:xfrm rot="14400000">
          <a:off x="816285" y="2910101"/>
          <a:ext cx="2909016" cy="2909016"/>
        </a:xfrm>
        <a:prstGeom prst="downArrow">
          <a:avLst>
            <a:gd name="adj1" fmla="val 50000"/>
            <a:gd name="adj2" fmla="val 35000"/>
          </a:avLst>
        </a:prstGeom>
        <a:solidFill>
          <a:schemeClr val="accent4">
            <a:hueOff val="0"/>
            <a:satOff val="0"/>
            <a:lumOff val="0"/>
            <a:alphaOff val="0"/>
          </a:schemeClr>
        </a:solidFill>
        <a:ln>
          <a:noFill/>
        </a:ln>
        <a:effectLst>
          <a:softEdge rad="12700"/>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it-IT" sz="3600" kern="1200" dirty="0">
              <a:latin typeface="Arial Black" panose="020B0A04020102020204" pitchFamily="34" charset="0"/>
            </a:rPr>
            <a:t>PISP</a:t>
          </a:r>
          <a:endParaRPr lang="it-IT" sz="2000" kern="1200" dirty="0">
            <a:latin typeface="Arial Black" panose="020B0A04020102020204" pitchFamily="34" charset="0"/>
          </a:endParaRPr>
        </a:p>
      </dsp:txBody>
      <dsp:txXfrm rot="5400000">
        <a:off x="850387" y="3764625"/>
        <a:ext cx="2399938" cy="145450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CBF2C-9745-46CE-9F12-7E8E1E2C95D6}">
      <dsp:nvSpPr>
        <dsp:cNvPr id="0" name=""/>
        <dsp:cNvSpPr/>
      </dsp:nvSpPr>
      <dsp:spPr>
        <a:xfrm>
          <a:off x="0" y="631199"/>
          <a:ext cx="11339676" cy="957600"/>
        </a:xfrm>
        <a:prstGeom prst="rect">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2F0CCFBB-C4EF-47E7-B3F8-37F91C7C4292}">
      <dsp:nvSpPr>
        <dsp:cNvPr id="0" name=""/>
        <dsp:cNvSpPr/>
      </dsp:nvSpPr>
      <dsp:spPr>
        <a:xfrm>
          <a:off x="566430" y="12919"/>
          <a:ext cx="9867325" cy="1179160"/>
        </a:xfrm>
        <a:prstGeom prst="roundRect">
          <a:avLst/>
        </a:prstGeom>
        <a:solidFill>
          <a:schemeClr val="accent1">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0029" tIns="0" rIns="300029" bIns="0" numCol="1" spcCol="1270" anchor="ctr" anchorCtr="0">
          <a:noAutofit/>
        </a:bodyPr>
        <a:lstStyle/>
        <a:p>
          <a:pPr marL="0" lvl="0" indent="0" algn="just" defTabSz="1244600">
            <a:lnSpc>
              <a:spcPct val="90000"/>
            </a:lnSpc>
            <a:spcBef>
              <a:spcPct val="0"/>
            </a:spcBef>
            <a:spcAft>
              <a:spcPct val="35000"/>
            </a:spcAft>
            <a:buNone/>
          </a:pPr>
          <a:r>
            <a:rPr lang="it-IT" sz="2800" kern="1200" dirty="0">
              <a:solidFill>
                <a:schemeClr val="tx1"/>
              </a:solidFill>
              <a:latin typeface="Times New Roman" panose="02020603050405020304" pitchFamily="18" charset="0"/>
              <a:cs typeface="Times New Roman" panose="02020603050405020304" pitchFamily="18" charset="0"/>
            </a:rPr>
            <a:t>3. la previsione delle misure di accompagnamento per l’utilizzo efficace dei nuovi spazi didattici (previsti per </a:t>
          </a:r>
          <a:r>
            <a:rPr lang="it-IT" sz="2800" kern="1200" dirty="0" err="1">
              <a:solidFill>
                <a:schemeClr val="tx1"/>
              </a:solidFill>
              <a:latin typeface="Times New Roman" panose="02020603050405020304" pitchFamily="18" charset="0"/>
              <a:cs typeface="Times New Roman" panose="02020603050405020304" pitchFamily="18" charset="0"/>
            </a:rPr>
            <a:t>l’a.s.</a:t>
          </a:r>
          <a:r>
            <a:rPr lang="it-IT" sz="2800" kern="1200" dirty="0">
              <a:solidFill>
                <a:schemeClr val="tx1"/>
              </a:solidFill>
              <a:latin typeface="Times New Roman" panose="02020603050405020304" pitchFamily="18" charset="0"/>
              <a:cs typeface="Times New Roman" panose="02020603050405020304" pitchFamily="18" charset="0"/>
            </a:rPr>
            <a:t> 2024-2025)</a:t>
          </a:r>
        </a:p>
      </dsp:txBody>
      <dsp:txXfrm>
        <a:off x="623992" y="70481"/>
        <a:ext cx="9752201" cy="10640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37FF0-9764-4B74-91C2-31A09F220F24}">
      <dsp:nvSpPr>
        <dsp:cNvPr id="0" name=""/>
        <dsp:cNvSpPr/>
      </dsp:nvSpPr>
      <dsp:spPr>
        <a:xfrm>
          <a:off x="0" y="0"/>
          <a:ext cx="10883153"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6028F5-69AA-4F0D-B49A-D5521F408D5A}">
      <dsp:nvSpPr>
        <dsp:cNvPr id="0" name=""/>
        <dsp:cNvSpPr/>
      </dsp:nvSpPr>
      <dsp:spPr>
        <a:xfrm>
          <a:off x="0" y="0"/>
          <a:ext cx="2176630" cy="5573558"/>
        </a:xfrm>
        <a:prstGeom prst="rect">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endParaRPr lang="it-IT" sz="2800" b="1" kern="1200" dirty="0">
            <a:solidFill>
              <a:srgbClr val="002060"/>
            </a:solidFill>
          </a:endParaRPr>
        </a:p>
        <a:p>
          <a:pPr marL="0" lvl="0" indent="0" algn="ctr" defTabSz="1244600">
            <a:lnSpc>
              <a:spcPct val="90000"/>
            </a:lnSpc>
            <a:spcBef>
              <a:spcPct val="0"/>
            </a:spcBef>
            <a:spcAft>
              <a:spcPct val="35000"/>
            </a:spcAft>
            <a:buNone/>
          </a:pPr>
          <a:r>
            <a:rPr lang="it-IT" sz="2800" b="1" kern="1200" dirty="0">
              <a:solidFill>
                <a:srgbClr val="002060"/>
              </a:solidFill>
              <a:latin typeface="Abadi Extra Light" panose="020B0204020104020204" pitchFamily="34" charset="0"/>
            </a:rPr>
            <a:t>Autonomia didattica e organizzativa</a:t>
          </a:r>
        </a:p>
        <a:p>
          <a:pPr marL="0" lvl="0" indent="0" algn="ctr" defTabSz="1244600">
            <a:lnSpc>
              <a:spcPct val="90000"/>
            </a:lnSpc>
            <a:spcBef>
              <a:spcPct val="0"/>
            </a:spcBef>
            <a:spcAft>
              <a:spcPct val="35000"/>
            </a:spcAft>
            <a:buNone/>
          </a:pPr>
          <a:r>
            <a:rPr lang="it-IT" sz="2800" b="1" kern="1200" dirty="0">
              <a:solidFill>
                <a:srgbClr val="002060"/>
              </a:solidFill>
              <a:latin typeface="Abadi Extra Light" panose="020B0204020104020204" pitchFamily="34" charset="0"/>
            </a:rPr>
            <a:t>-</a:t>
          </a:r>
        </a:p>
        <a:p>
          <a:pPr marL="0" lvl="0" indent="0" algn="ctr" defTabSz="1244600">
            <a:lnSpc>
              <a:spcPct val="90000"/>
            </a:lnSpc>
            <a:spcBef>
              <a:spcPct val="0"/>
            </a:spcBef>
            <a:spcAft>
              <a:spcPct val="35000"/>
            </a:spcAft>
            <a:buNone/>
          </a:pPr>
          <a:r>
            <a:rPr lang="it-IT" sz="2800" b="1" kern="1200" dirty="0">
              <a:solidFill>
                <a:srgbClr val="002060"/>
              </a:solidFill>
              <a:latin typeface="Abadi Extra Light" panose="020B0204020104020204" pitchFamily="34" charset="0"/>
            </a:rPr>
            <a:t>Valutazione e miglioramento</a:t>
          </a:r>
        </a:p>
        <a:p>
          <a:pPr marL="0" lvl="0" indent="0" algn="ctr" defTabSz="1244600">
            <a:lnSpc>
              <a:spcPct val="90000"/>
            </a:lnSpc>
            <a:spcBef>
              <a:spcPct val="0"/>
            </a:spcBef>
            <a:spcAft>
              <a:spcPct val="35000"/>
            </a:spcAft>
            <a:buNone/>
          </a:pPr>
          <a:r>
            <a:rPr lang="it-IT" sz="2800" b="1" kern="1200" dirty="0">
              <a:solidFill>
                <a:srgbClr val="002060"/>
              </a:solidFill>
              <a:latin typeface="Abadi Extra Light" panose="020B0204020104020204" pitchFamily="34" charset="0"/>
            </a:rPr>
            <a:t>-</a:t>
          </a:r>
        </a:p>
        <a:p>
          <a:pPr marL="0" lvl="0" indent="0" algn="ctr" defTabSz="1244600">
            <a:lnSpc>
              <a:spcPct val="90000"/>
            </a:lnSpc>
            <a:spcBef>
              <a:spcPct val="0"/>
            </a:spcBef>
            <a:spcAft>
              <a:spcPct val="35000"/>
            </a:spcAft>
            <a:buNone/>
          </a:pPr>
          <a:r>
            <a:rPr lang="it-IT" sz="2800" b="1" kern="1200" dirty="0">
              <a:solidFill>
                <a:srgbClr val="002060"/>
              </a:solidFill>
              <a:latin typeface="Abadi Extra Light" panose="020B0204020104020204" pitchFamily="34" charset="0"/>
            </a:rPr>
            <a:t>Didattica per competenze e innovazione metodologica</a:t>
          </a:r>
        </a:p>
      </dsp:txBody>
      <dsp:txXfrm>
        <a:off x="0" y="0"/>
        <a:ext cx="2176630" cy="5573558"/>
      </dsp:txXfrm>
    </dsp:sp>
    <dsp:sp modelId="{F83299DA-758E-4EAA-883B-06B029A4919A}">
      <dsp:nvSpPr>
        <dsp:cNvPr id="0" name=""/>
        <dsp:cNvSpPr/>
      </dsp:nvSpPr>
      <dsp:spPr>
        <a:xfrm>
          <a:off x="2339877" y="278677"/>
          <a:ext cx="8543275" cy="90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it-IT" sz="2400" kern="1200" dirty="0"/>
            <a:t>“La formazione in ambito musicale: i nuovi percorsi ad indirizzo musicale, decreto Interministeriale 176 del 1 luglio 2022”</a:t>
          </a:r>
        </a:p>
      </dsp:txBody>
      <dsp:txXfrm>
        <a:off x="2339877" y="278677"/>
        <a:ext cx="8543275" cy="900464"/>
      </dsp:txXfrm>
    </dsp:sp>
    <dsp:sp modelId="{E019258F-C392-476B-8496-7F7BBB2334C2}">
      <dsp:nvSpPr>
        <dsp:cNvPr id="0" name=""/>
        <dsp:cNvSpPr/>
      </dsp:nvSpPr>
      <dsp:spPr>
        <a:xfrm>
          <a:off x="2176630" y="1179141"/>
          <a:ext cx="870652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BB2869-6365-48B7-8196-50267ED965EE}">
      <dsp:nvSpPr>
        <dsp:cNvPr id="0" name=""/>
        <dsp:cNvSpPr/>
      </dsp:nvSpPr>
      <dsp:spPr>
        <a:xfrm>
          <a:off x="2339877" y="1457819"/>
          <a:ext cx="8543275" cy="657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kern="1200" dirty="0"/>
            <a:t>Risorse di formazione e informazione per i docenti INVALSI </a:t>
          </a:r>
        </a:p>
      </dsp:txBody>
      <dsp:txXfrm>
        <a:off x="2339877" y="1457819"/>
        <a:ext cx="8543275" cy="657902"/>
      </dsp:txXfrm>
    </dsp:sp>
    <dsp:sp modelId="{8A1B0F95-EF2D-467A-804A-1747B3DB0816}">
      <dsp:nvSpPr>
        <dsp:cNvPr id="0" name=""/>
        <dsp:cNvSpPr/>
      </dsp:nvSpPr>
      <dsp:spPr>
        <a:xfrm>
          <a:off x="2176630" y="2115722"/>
          <a:ext cx="870652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C318A2-D2CC-4271-8874-A88C4015F7CE}">
      <dsp:nvSpPr>
        <dsp:cNvPr id="0" name=""/>
        <dsp:cNvSpPr/>
      </dsp:nvSpPr>
      <dsp:spPr>
        <a:xfrm>
          <a:off x="2339877" y="2394400"/>
          <a:ext cx="8543275" cy="1391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kern="1200" dirty="0"/>
            <a:t>Valutare con i dati INVALSI – Azioni per il miglioramento</a:t>
          </a:r>
        </a:p>
        <a:p>
          <a:pPr marL="0" lvl="0" indent="0" algn="l" defTabSz="1066800">
            <a:lnSpc>
              <a:spcPct val="90000"/>
            </a:lnSpc>
            <a:spcBef>
              <a:spcPct val="0"/>
            </a:spcBef>
            <a:spcAft>
              <a:spcPct val="35000"/>
            </a:spcAft>
            <a:buNone/>
          </a:pPr>
          <a:r>
            <a:rPr lang="it-IT" sz="2400" kern="1200" dirty="0"/>
            <a:t>Il RAV e il Sistema Nazionale di Valutazione: indicazioni per la nuova triennalità 2022-2025</a:t>
          </a:r>
        </a:p>
      </dsp:txBody>
      <dsp:txXfrm>
        <a:off x="2339877" y="2394400"/>
        <a:ext cx="8543275" cy="1391048"/>
      </dsp:txXfrm>
    </dsp:sp>
    <dsp:sp modelId="{CE69AC85-166E-4021-A13F-6AA47FCFA9F1}">
      <dsp:nvSpPr>
        <dsp:cNvPr id="0" name=""/>
        <dsp:cNvSpPr/>
      </dsp:nvSpPr>
      <dsp:spPr>
        <a:xfrm>
          <a:off x="2176630" y="3785449"/>
          <a:ext cx="870652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37FF0-9764-4B74-91C2-31A09F220F24}">
      <dsp:nvSpPr>
        <dsp:cNvPr id="0" name=""/>
        <dsp:cNvSpPr/>
      </dsp:nvSpPr>
      <dsp:spPr>
        <a:xfrm>
          <a:off x="0" y="2721"/>
          <a:ext cx="1088315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6028F5-69AA-4F0D-B49A-D5521F408D5A}">
      <dsp:nvSpPr>
        <dsp:cNvPr id="0" name=""/>
        <dsp:cNvSpPr/>
      </dsp:nvSpPr>
      <dsp:spPr>
        <a:xfrm>
          <a:off x="0" y="2721"/>
          <a:ext cx="2176630" cy="5568115"/>
        </a:xfrm>
        <a:prstGeom prst="rect">
          <a:avLst/>
        </a:prstGeom>
        <a:solidFill>
          <a:srgbClr val="92D050"/>
        </a:solid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ctr" defTabSz="1111250">
            <a:lnSpc>
              <a:spcPct val="90000"/>
            </a:lnSpc>
            <a:spcBef>
              <a:spcPct val="0"/>
            </a:spcBef>
            <a:spcAft>
              <a:spcPct val="35000"/>
            </a:spcAft>
            <a:buNone/>
          </a:pPr>
          <a:endParaRPr lang="it-IT" sz="2500" b="1" kern="1200" dirty="0"/>
        </a:p>
        <a:p>
          <a:pPr marL="0" lvl="0" indent="0" algn="ctr" defTabSz="1111250">
            <a:lnSpc>
              <a:spcPct val="90000"/>
            </a:lnSpc>
            <a:spcBef>
              <a:spcPct val="0"/>
            </a:spcBef>
            <a:spcAft>
              <a:spcPct val="35000"/>
            </a:spcAft>
            <a:buNone/>
          </a:pPr>
          <a:r>
            <a:rPr lang="it-IT" sz="2500" b="1" kern="1200" dirty="0">
              <a:latin typeface="Abadi Extra Light" panose="020B0204020104020204" pitchFamily="34" charset="0"/>
            </a:rPr>
            <a:t>Lingue straniere</a:t>
          </a:r>
        </a:p>
        <a:p>
          <a:pPr marL="0" lvl="0" indent="0" algn="ctr" defTabSz="1111250">
            <a:lnSpc>
              <a:spcPct val="90000"/>
            </a:lnSpc>
            <a:spcBef>
              <a:spcPct val="0"/>
            </a:spcBef>
            <a:spcAft>
              <a:spcPct val="35000"/>
            </a:spcAft>
            <a:buNone/>
          </a:pPr>
          <a:r>
            <a:rPr lang="it-IT" sz="2500" b="1" kern="1200" dirty="0">
              <a:latin typeface="Abadi Extra Light" panose="020B0204020104020204" pitchFamily="34" charset="0"/>
            </a:rPr>
            <a:t>-</a:t>
          </a:r>
        </a:p>
        <a:p>
          <a:pPr marL="0" lvl="0" indent="0" algn="ctr" defTabSz="1111250">
            <a:lnSpc>
              <a:spcPct val="90000"/>
            </a:lnSpc>
            <a:spcBef>
              <a:spcPct val="0"/>
            </a:spcBef>
            <a:spcAft>
              <a:spcPct val="35000"/>
            </a:spcAft>
            <a:buNone/>
          </a:pPr>
          <a:r>
            <a:rPr lang="it-IT" sz="2500" b="1" kern="1200" dirty="0">
              <a:latin typeface="Abadi Extra Light" panose="020B0204020104020204" pitchFamily="34" charset="0"/>
            </a:rPr>
            <a:t>Competenze digitali e nuovi ambienti per l’apprendimento</a:t>
          </a:r>
        </a:p>
      </dsp:txBody>
      <dsp:txXfrm>
        <a:off x="0" y="2721"/>
        <a:ext cx="2176630" cy="5568115"/>
      </dsp:txXfrm>
    </dsp:sp>
    <dsp:sp modelId="{F83299DA-758E-4EAA-883B-06B029A4919A}">
      <dsp:nvSpPr>
        <dsp:cNvPr id="0" name=""/>
        <dsp:cNvSpPr/>
      </dsp:nvSpPr>
      <dsp:spPr>
        <a:xfrm>
          <a:off x="2339877" y="238441"/>
          <a:ext cx="8543275" cy="761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it-IT" sz="2000" kern="1200" dirty="0"/>
            <a:t>DECRETO DIPARTIMENTALE n.1511 del 23.06.2022</a:t>
          </a:r>
        </a:p>
        <a:p>
          <a:pPr marL="0" lvl="0" indent="0" algn="just" defTabSz="889000">
            <a:lnSpc>
              <a:spcPct val="90000"/>
            </a:lnSpc>
            <a:spcBef>
              <a:spcPct val="0"/>
            </a:spcBef>
            <a:spcAft>
              <a:spcPct val="35000"/>
            </a:spcAft>
            <a:buNone/>
          </a:pPr>
          <a:r>
            <a:rPr lang="it-IT" sz="2000" kern="1200" dirty="0">
              <a:sym typeface="Wingdings" panose="05000000000000000000" pitchFamily="2" charset="2"/>
            </a:rPr>
            <a:t> </a:t>
          </a:r>
          <a:r>
            <a:rPr lang="it-IT" sz="2000" b="1" kern="1200" dirty="0"/>
            <a:t>FORMAZIONE METODOLOGIA CLIL </a:t>
          </a:r>
          <a:r>
            <a:rPr lang="it-IT" sz="2000" kern="1200" dirty="0"/>
            <a:t>(2 adesioni)</a:t>
          </a:r>
        </a:p>
      </dsp:txBody>
      <dsp:txXfrm>
        <a:off x="2339877" y="238441"/>
        <a:ext cx="8543275" cy="761660"/>
      </dsp:txXfrm>
    </dsp:sp>
    <dsp:sp modelId="{E019258F-C392-476B-8496-7F7BBB2334C2}">
      <dsp:nvSpPr>
        <dsp:cNvPr id="0" name=""/>
        <dsp:cNvSpPr/>
      </dsp:nvSpPr>
      <dsp:spPr>
        <a:xfrm>
          <a:off x="2176630" y="1000102"/>
          <a:ext cx="8706522"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BB2869-6365-48B7-8196-50267ED965EE}">
      <dsp:nvSpPr>
        <dsp:cNvPr id="0" name=""/>
        <dsp:cNvSpPr/>
      </dsp:nvSpPr>
      <dsp:spPr>
        <a:xfrm>
          <a:off x="2339877" y="1146390"/>
          <a:ext cx="8543275" cy="1317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it-IT" sz="1600" b="1" kern="1200" dirty="0"/>
            <a:t>AUTOAGGIORNAMENTO:</a:t>
          </a:r>
        </a:p>
        <a:p>
          <a:pPr marL="0" lvl="0" indent="0" algn="l" defTabSz="711200">
            <a:lnSpc>
              <a:spcPct val="90000"/>
            </a:lnSpc>
            <a:spcBef>
              <a:spcPct val="0"/>
            </a:spcBef>
            <a:spcAft>
              <a:spcPct val="35000"/>
            </a:spcAft>
            <a:buNone/>
          </a:pPr>
          <a:r>
            <a:rPr lang="it-IT" sz="1800" b="0" kern="1200" dirty="0"/>
            <a:t>- Formazione Registro Elettronico e Piattaforma G-Suite (Esperti Interni) </a:t>
          </a:r>
        </a:p>
        <a:p>
          <a:pPr marL="0" lvl="0" indent="0" algn="l" defTabSz="711200">
            <a:lnSpc>
              <a:spcPct val="90000"/>
            </a:lnSpc>
            <a:spcBef>
              <a:spcPct val="0"/>
            </a:spcBef>
            <a:spcAft>
              <a:spcPct val="35000"/>
            </a:spcAft>
            <a:buNone/>
          </a:pPr>
          <a:r>
            <a:rPr lang="it-IT" sz="1600" b="1" kern="1200" dirty="0"/>
            <a:t>AGGIORNAMENTO:</a:t>
          </a:r>
        </a:p>
        <a:p>
          <a:pPr marL="0" lvl="0" indent="0" algn="l" defTabSz="711200">
            <a:lnSpc>
              <a:spcPct val="90000"/>
            </a:lnSpc>
            <a:spcBef>
              <a:spcPct val="0"/>
            </a:spcBef>
            <a:spcAft>
              <a:spcPct val="35000"/>
            </a:spcAft>
            <a:buNone/>
          </a:pPr>
          <a:r>
            <a:rPr lang="it-IT" sz="1800" b="0" kern="1200" dirty="0"/>
            <a:t>- FORMAZIONE REGISTRO AXIOS - NUOVA VERSIONE (Esperto Esterno)</a:t>
          </a:r>
          <a:endParaRPr lang="it-IT" sz="2400" b="1" kern="1200" dirty="0"/>
        </a:p>
      </dsp:txBody>
      <dsp:txXfrm>
        <a:off x="2339877" y="1146390"/>
        <a:ext cx="8543275" cy="1317677"/>
      </dsp:txXfrm>
    </dsp:sp>
    <dsp:sp modelId="{8A1B0F95-EF2D-467A-804A-1747B3DB0816}">
      <dsp:nvSpPr>
        <dsp:cNvPr id="0" name=""/>
        <dsp:cNvSpPr/>
      </dsp:nvSpPr>
      <dsp:spPr>
        <a:xfrm>
          <a:off x="2176630" y="2553500"/>
          <a:ext cx="8706522"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B6DDD5-3EBB-4735-AD1D-F0E5139957E0}">
      <dsp:nvSpPr>
        <dsp:cNvPr id="0" name=""/>
        <dsp:cNvSpPr/>
      </dsp:nvSpPr>
      <dsp:spPr>
        <a:xfrm>
          <a:off x="2339877" y="2689840"/>
          <a:ext cx="8543275" cy="1513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it-IT" sz="2000" b="0" kern="1200" dirty="0"/>
            <a:t>Fondazione “I Lincei per la scuola”</a:t>
          </a:r>
        </a:p>
        <a:p>
          <a:pPr marL="0" lvl="0" indent="0" algn="l" defTabSz="889000">
            <a:lnSpc>
              <a:spcPct val="90000"/>
            </a:lnSpc>
            <a:spcBef>
              <a:spcPct val="0"/>
            </a:spcBef>
            <a:spcAft>
              <a:spcPct val="35000"/>
            </a:spcAft>
            <a:buNone/>
          </a:pPr>
          <a:r>
            <a:rPr lang="it-IT" sz="2000" b="0" kern="1200" dirty="0"/>
            <a:t>Progetto nazionale di formazione rivolto ai docenti delle scuole sull’innovazione didattica e digitale</a:t>
          </a:r>
        </a:p>
        <a:p>
          <a:pPr marL="0" lvl="0" indent="0" algn="l" defTabSz="889000">
            <a:lnSpc>
              <a:spcPct val="90000"/>
            </a:lnSpc>
            <a:spcBef>
              <a:spcPct val="0"/>
            </a:spcBef>
            <a:spcAft>
              <a:spcPct val="35000"/>
            </a:spcAft>
            <a:buNone/>
          </a:pPr>
          <a:r>
            <a:rPr lang="it-IT" sz="2000" b="0" kern="1200" dirty="0">
              <a:sym typeface="Wingdings" panose="05000000000000000000" pitchFamily="2" charset="2"/>
            </a:rPr>
            <a:t></a:t>
          </a:r>
          <a:r>
            <a:rPr lang="it-IT" sz="2000" b="1" kern="1200" dirty="0"/>
            <a:t>A scuola di coding con i robot educativi </a:t>
          </a:r>
          <a:r>
            <a:rPr lang="it-IT" sz="2000" b="0" kern="1200" dirty="0"/>
            <a:t>(1 adesione)</a:t>
          </a:r>
          <a:endParaRPr lang="it-IT" sz="1800" b="1" kern="1200" dirty="0"/>
        </a:p>
      </dsp:txBody>
      <dsp:txXfrm>
        <a:off x="2339877" y="2689840"/>
        <a:ext cx="8543275" cy="1513419"/>
      </dsp:txXfrm>
    </dsp:sp>
    <dsp:sp modelId="{FC2D6BF5-A88C-464F-B982-CAAAC39765A8}">
      <dsp:nvSpPr>
        <dsp:cNvPr id="0" name=""/>
        <dsp:cNvSpPr/>
      </dsp:nvSpPr>
      <dsp:spPr>
        <a:xfrm>
          <a:off x="2176630" y="4302640"/>
          <a:ext cx="8706522"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670142-5F6A-462D-B3FB-002A08E46988}">
      <dsp:nvSpPr>
        <dsp:cNvPr id="0" name=""/>
        <dsp:cNvSpPr/>
      </dsp:nvSpPr>
      <dsp:spPr>
        <a:xfrm>
          <a:off x="2339877" y="4538360"/>
          <a:ext cx="8543275" cy="795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FORMAZIONE SPECIFICA</a:t>
          </a:r>
        </a:p>
        <a:p>
          <a:pPr marL="0" lvl="0" indent="0" algn="l" defTabSz="800100">
            <a:lnSpc>
              <a:spcPct val="90000"/>
            </a:lnSpc>
            <a:spcBef>
              <a:spcPct val="0"/>
            </a:spcBef>
            <a:spcAft>
              <a:spcPct val="35000"/>
            </a:spcAft>
            <a:buNone/>
          </a:pPr>
          <a:r>
            <a:rPr lang="it-IT" sz="1800" b="1" kern="1200" dirty="0"/>
            <a:t>“CONNESSIONI DIGITALI” SAVE THE CHILDREN (</a:t>
          </a:r>
          <a:r>
            <a:rPr lang="it-IT" sz="1800" b="1" kern="1200" dirty="0" err="1"/>
            <a:t>CdC</a:t>
          </a:r>
          <a:r>
            <a:rPr lang="it-IT" sz="1800" b="1" kern="1200" dirty="0"/>
            <a:t> 2A,2C,2D) </a:t>
          </a:r>
        </a:p>
        <a:p>
          <a:pPr marL="0" lvl="0" indent="0" algn="l" defTabSz="800100">
            <a:lnSpc>
              <a:spcPct val="90000"/>
            </a:lnSpc>
            <a:spcBef>
              <a:spcPct val="0"/>
            </a:spcBef>
            <a:spcAft>
              <a:spcPct val="35000"/>
            </a:spcAft>
            <a:buNone/>
          </a:pPr>
          <a:endParaRPr lang="it-IT" sz="2400" b="0" kern="1200" dirty="0"/>
        </a:p>
        <a:p>
          <a:pPr marL="0" lvl="0" indent="0" algn="l" defTabSz="800100">
            <a:lnSpc>
              <a:spcPct val="90000"/>
            </a:lnSpc>
            <a:spcBef>
              <a:spcPct val="0"/>
            </a:spcBef>
            <a:spcAft>
              <a:spcPct val="35000"/>
            </a:spcAft>
            <a:buNone/>
          </a:pPr>
          <a:endParaRPr lang="it-IT" sz="2000" b="1" kern="1200" dirty="0"/>
        </a:p>
      </dsp:txBody>
      <dsp:txXfrm>
        <a:off x="2339877" y="4538360"/>
        <a:ext cx="8543275" cy="795038"/>
      </dsp:txXfrm>
    </dsp:sp>
    <dsp:sp modelId="{D9F8447C-72B0-4DA9-A320-552AF0B3B955}">
      <dsp:nvSpPr>
        <dsp:cNvPr id="0" name=""/>
        <dsp:cNvSpPr/>
      </dsp:nvSpPr>
      <dsp:spPr>
        <a:xfrm>
          <a:off x="2176630" y="5333399"/>
          <a:ext cx="8706522"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37FF0-9764-4B74-91C2-31A09F220F24}">
      <dsp:nvSpPr>
        <dsp:cNvPr id="0" name=""/>
        <dsp:cNvSpPr/>
      </dsp:nvSpPr>
      <dsp:spPr>
        <a:xfrm>
          <a:off x="0" y="0"/>
          <a:ext cx="1088315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6028F5-69AA-4F0D-B49A-D5521F408D5A}">
      <dsp:nvSpPr>
        <dsp:cNvPr id="0" name=""/>
        <dsp:cNvSpPr/>
      </dsp:nvSpPr>
      <dsp:spPr>
        <a:xfrm>
          <a:off x="0" y="0"/>
          <a:ext cx="2176630" cy="5573558"/>
        </a:xfrm>
        <a:prstGeom prst="rect">
          <a:avLst/>
        </a:prstGeom>
        <a:solidFill>
          <a:srgbClr val="92D050"/>
        </a:solid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endParaRPr lang="it-IT" sz="2400" b="1" kern="1200" dirty="0"/>
        </a:p>
        <a:p>
          <a:pPr marL="0" lvl="0" indent="0" algn="ctr" defTabSz="1066800">
            <a:lnSpc>
              <a:spcPct val="90000"/>
            </a:lnSpc>
            <a:spcBef>
              <a:spcPct val="0"/>
            </a:spcBef>
            <a:spcAft>
              <a:spcPct val="35000"/>
            </a:spcAft>
            <a:buNone/>
          </a:pPr>
          <a:endParaRPr lang="it-IT" sz="2400" b="1" kern="1200" dirty="0">
            <a:latin typeface="Abadi Extra Light" panose="020B0204020104020204" pitchFamily="34" charset="0"/>
          </a:endParaRPr>
        </a:p>
        <a:p>
          <a:pPr marL="0" lvl="0" indent="0" algn="ctr" defTabSz="1066800">
            <a:lnSpc>
              <a:spcPct val="90000"/>
            </a:lnSpc>
            <a:spcBef>
              <a:spcPct val="0"/>
            </a:spcBef>
            <a:spcAft>
              <a:spcPct val="35000"/>
            </a:spcAft>
            <a:buNone/>
          </a:pPr>
          <a:r>
            <a:rPr lang="it-IT" sz="2400" b="1" kern="1200" dirty="0">
              <a:latin typeface="Abadi Extra Light" panose="020B0204020104020204" pitchFamily="34" charset="0"/>
            </a:rPr>
            <a:t>Competenze digitali e nuovi ambienti per l’apprendimento</a:t>
          </a:r>
        </a:p>
      </dsp:txBody>
      <dsp:txXfrm>
        <a:off x="0" y="0"/>
        <a:ext cx="2176630" cy="5573558"/>
      </dsp:txXfrm>
    </dsp:sp>
    <dsp:sp modelId="{D3D43853-24D7-424F-AF89-265DFDB8A863}">
      <dsp:nvSpPr>
        <dsp:cNvPr id="0" name=""/>
        <dsp:cNvSpPr/>
      </dsp:nvSpPr>
      <dsp:spPr>
        <a:xfrm>
          <a:off x="2339877" y="99197"/>
          <a:ext cx="8543275" cy="1983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it-IT" sz="2400" b="1" kern="1200" dirty="0"/>
            <a:t>Webinar tematici e Laboratori dimostrativi – CODEWEEK 2022</a:t>
          </a:r>
        </a:p>
        <a:p>
          <a:pPr marL="0" lvl="0" indent="0" algn="just" defTabSz="1066800">
            <a:lnSpc>
              <a:spcPct val="90000"/>
            </a:lnSpc>
            <a:spcBef>
              <a:spcPct val="0"/>
            </a:spcBef>
            <a:spcAft>
              <a:spcPct val="35000"/>
            </a:spcAft>
            <a:buNone/>
          </a:pPr>
          <a:r>
            <a:rPr lang="it-IT" sz="2400" kern="1200" dirty="0"/>
            <a:t>Decima edizione di Europe </a:t>
          </a:r>
          <a:r>
            <a:rPr lang="it-IT" sz="2400" kern="1200" dirty="0" err="1"/>
            <a:t>CodeWeek</a:t>
          </a:r>
          <a:r>
            <a:rPr lang="it-IT" sz="2400" kern="1200" dirty="0"/>
            <a:t> 2022 (campagna di sensibilizzazione e alfabetizzazione volta a favorire la diffusione del pensiero computazionale attraverso il coding)</a:t>
          </a:r>
        </a:p>
      </dsp:txBody>
      <dsp:txXfrm>
        <a:off x="2339877" y="99197"/>
        <a:ext cx="8543275" cy="1983947"/>
      </dsp:txXfrm>
    </dsp:sp>
    <dsp:sp modelId="{4AF1AE10-D086-4A8F-A460-CC8A6B0CCAC5}">
      <dsp:nvSpPr>
        <dsp:cNvPr id="0" name=""/>
        <dsp:cNvSpPr/>
      </dsp:nvSpPr>
      <dsp:spPr>
        <a:xfrm>
          <a:off x="2176630" y="2083144"/>
          <a:ext cx="8706522"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102B4B-5FF9-4DBD-A88B-B53C355787A5}">
      <dsp:nvSpPr>
        <dsp:cNvPr id="0" name=""/>
        <dsp:cNvSpPr/>
      </dsp:nvSpPr>
      <dsp:spPr>
        <a:xfrm>
          <a:off x="2339877" y="2182341"/>
          <a:ext cx="8543275" cy="3286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just" defTabSz="1244600">
            <a:lnSpc>
              <a:spcPct val="90000"/>
            </a:lnSpc>
            <a:spcBef>
              <a:spcPct val="0"/>
            </a:spcBef>
            <a:spcAft>
              <a:spcPct val="35000"/>
            </a:spcAft>
            <a:buNone/>
          </a:pPr>
          <a:r>
            <a:rPr lang="it-IT" sz="2800" kern="1200" dirty="0">
              <a:solidFill>
                <a:schemeClr val="accent6"/>
              </a:solidFill>
            </a:rPr>
            <a:t>INTRODUZIONE AL CODING </a:t>
          </a:r>
          <a:r>
            <a:rPr lang="it-IT" sz="2400" kern="1200" dirty="0"/>
            <a:t>- </a:t>
          </a:r>
          <a:r>
            <a:rPr lang="it-IT" sz="2400" kern="1200" dirty="0">
              <a:solidFill>
                <a:srgbClr val="0070C0"/>
              </a:solidFill>
            </a:rPr>
            <a:t>STORYTELLING CON IL CODING</a:t>
          </a:r>
          <a:r>
            <a:rPr lang="it-IT" sz="2400" kern="1200" dirty="0"/>
            <a:t> - </a:t>
          </a:r>
          <a:r>
            <a:rPr lang="it-IT" sz="2000" kern="1200" dirty="0">
              <a:solidFill>
                <a:schemeClr val="accent4"/>
              </a:solidFill>
            </a:rPr>
            <a:t>CODING E FLOW CHART </a:t>
          </a:r>
          <a:r>
            <a:rPr lang="it-IT" sz="2400" kern="1200" dirty="0"/>
            <a:t>- </a:t>
          </a:r>
          <a:r>
            <a:rPr lang="it-IT" sz="2800" kern="1200" dirty="0">
              <a:solidFill>
                <a:schemeClr val="accent3">
                  <a:lumMod val="75000"/>
                </a:schemeClr>
              </a:solidFill>
            </a:rPr>
            <a:t>CODING E GAMING </a:t>
          </a:r>
          <a:r>
            <a:rPr lang="it-IT" sz="2400" kern="1200" dirty="0"/>
            <a:t>- </a:t>
          </a:r>
          <a:r>
            <a:rPr lang="it-IT" sz="2000" kern="1200" dirty="0">
              <a:solidFill>
                <a:schemeClr val="accent1">
                  <a:lumMod val="50000"/>
                </a:schemeClr>
              </a:solidFill>
            </a:rPr>
            <a:t>CODING E GEOMETRIA CON CODE.ORG </a:t>
          </a:r>
          <a:r>
            <a:rPr lang="it-IT" sz="2400" kern="1200" dirty="0"/>
            <a:t>- </a:t>
          </a:r>
          <a:r>
            <a:rPr lang="it-IT" sz="2400" kern="1200" dirty="0">
              <a:solidFill>
                <a:srgbClr val="7030A0"/>
              </a:solidFill>
            </a:rPr>
            <a:t>CODING CON MINECRAFT </a:t>
          </a:r>
          <a:r>
            <a:rPr lang="it-IT" sz="2400" kern="1200" dirty="0"/>
            <a:t>- </a:t>
          </a:r>
          <a:r>
            <a:rPr lang="it-IT" sz="2400" kern="1200" dirty="0">
              <a:solidFill>
                <a:schemeClr val="accent2"/>
              </a:solidFill>
            </a:rPr>
            <a:t>CODING E ROBOTICA</a:t>
          </a:r>
          <a:r>
            <a:rPr lang="it-IT" sz="2400" kern="1200" dirty="0"/>
            <a:t> - </a:t>
          </a:r>
          <a:r>
            <a:rPr lang="it-IT" sz="2800" kern="1200" dirty="0">
              <a:solidFill>
                <a:schemeClr val="accent1">
                  <a:lumMod val="75000"/>
                </a:schemeClr>
              </a:solidFill>
            </a:rPr>
            <a:t>CODING E MICROELETTRONICA </a:t>
          </a:r>
          <a:r>
            <a:rPr lang="it-IT" sz="2400" kern="1200" dirty="0"/>
            <a:t>– </a:t>
          </a:r>
          <a:r>
            <a:rPr lang="it-IT" sz="2400" kern="1200" dirty="0">
              <a:solidFill>
                <a:srgbClr val="FF0000"/>
              </a:solidFill>
            </a:rPr>
            <a:t>CODING</a:t>
          </a:r>
          <a:r>
            <a:rPr lang="it-IT" sz="2400" kern="1200" dirty="0"/>
            <a:t> - </a:t>
          </a:r>
          <a:r>
            <a:rPr lang="it-IT" sz="2800" kern="1200" dirty="0">
              <a:solidFill>
                <a:srgbClr val="002060"/>
              </a:solidFill>
            </a:rPr>
            <a:t>CODING, ESCAPE E METAVERSO </a:t>
          </a:r>
          <a:r>
            <a:rPr lang="it-IT" sz="2400" kern="1200" dirty="0"/>
            <a:t>- </a:t>
          </a:r>
          <a:r>
            <a:rPr lang="it-IT" sz="2400" kern="1200" dirty="0">
              <a:solidFill>
                <a:schemeClr val="accent3">
                  <a:lumMod val="75000"/>
                </a:schemeClr>
              </a:solidFill>
            </a:rPr>
            <a:t>IL CODING È PER TUTTI …COME LA SCUOLA!</a:t>
          </a:r>
          <a:r>
            <a:rPr lang="it-IT" sz="2400" kern="1200" dirty="0"/>
            <a:t> - </a:t>
          </a:r>
          <a:r>
            <a:rPr lang="it-IT" sz="2400" kern="1200" dirty="0">
              <a:solidFill>
                <a:schemeClr val="accent6">
                  <a:lumMod val="40000"/>
                  <a:lumOff val="60000"/>
                </a:schemeClr>
              </a:solidFill>
            </a:rPr>
            <a:t>IMAGE EDITING NELLA DIDATTICA 4.0 </a:t>
          </a:r>
          <a:r>
            <a:rPr lang="it-IT" sz="2400" kern="1200" dirty="0"/>
            <a:t>- </a:t>
          </a:r>
          <a:r>
            <a:rPr lang="it-IT" sz="2000" kern="1200" dirty="0">
              <a:solidFill>
                <a:schemeClr val="accent2">
                  <a:lumMod val="50000"/>
                </a:schemeClr>
              </a:solidFill>
            </a:rPr>
            <a:t>IL VIDEO COMPOSITING COME MEZZO ESPRESSIVO EDUCANTE </a:t>
          </a:r>
          <a:endParaRPr lang="it-IT" sz="2400" kern="1200" dirty="0">
            <a:solidFill>
              <a:schemeClr val="accent2">
                <a:lumMod val="50000"/>
              </a:schemeClr>
            </a:solidFill>
          </a:endParaRPr>
        </a:p>
      </dsp:txBody>
      <dsp:txXfrm>
        <a:off x="2339877" y="2182341"/>
        <a:ext cx="8543275" cy="3286567"/>
      </dsp:txXfrm>
    </dsp:sp>
    <dsp:sp modelId="{9301166F-1C5C-4743-A944-A330DD0B049E}">
      <dsp:nvSpPr>
        <dsp:cNvPr id="0" name=""/>
        <dsp:cNvSpPr/>
      </dsp:nvSpPr>
      <dsp:spPr>
        <a:xfrm>
          <a:off x="2176630" y="5468909"/>
          <a:ext cx="8706522"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37FF0-9764-4B74-91C2-31A09F220F24}">
      <dsp:nvSpPr>
        <dsp:cNvPr id="0" name=""/>
        <dsp:cNvSpPr/>
      </dsp:nvSpPr>
      <dsp:spPr>
        <a:xfrm>
          <a:off x="0" y="0"/>
          <a:ext cx="1088315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6028F5-69AA-4F0D-B49A-D5521F408D5A}">
      <dsp:nvSpPr>
        <dsp:cNvPr id="0" name=""/>
        <dsp:cNvSpPr/>
      </dsp:nvSpPr>
      <dsp:spPr>
        <a:xfrm>
          <a:off x="0" y="0"/>
          <a:ext cx="2176630" cy="5573558"/>
        </a:xfrm>
        <a:prstGeom prst="rect">
          <a:avLst/>
        </a:prstGeom>
        <a:solidFill>
          <a:schemeClr val="accent4"/>
        </a:solid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endParaRPr lang="it-IT" sz="2400" b="1" kern="1200" dirty="0">
            <a:latin typeface="Abadi Extra Light" panose="020B0204020104020204" pitchFamily="34" charset="0"/>
          </a:endParaRPr>
        </a:p>
        <a:p>
          <a:pPr marL="0" lvl="0" indent="0" algn="ctr" defTabSz="1066800">
            <a:lnSpc>
              <a:spcPct val="90000"/>
            </a:lnSpc>
            <a:spcBef>
              <a:spcPct val="0"/>
            </a:spcBef>
            <a:spcAft>
              <a:spcPct val="35000"/>
            </a:spcAft>
            <a:buNone/>
          </a:pPr>
          <a:r>
            <a:rPr lang="it-IT" sz="2000" b="1" kern="1200" dirty="0">
              <a:latin typeface="Abadi Extra Light" panose="020B0204020104020204" pitchFamily="34" charset="0"/>
            </a:rPr>
            <a:t>Integrazione, competenze di cittadinanza e cittadinanza globale</a:t>
          </a:r>
        </a:p>
        <a:p>
          <a:pPr marL="0" lvl="0" indent="0" algn="ctr" defTabSz="1066800">
            <a:lnSpc>
              <a:spcPct val="90000"/>
            </a:lnSpc>
            <a:spcBef>
              <a:spcPct val="0"/>
            </a:spcBef>
            <a:spcAft>
              <a:spcPct val="35000"/>
            </a:spcAft>
            <a:buNone/>
          </a:pPr>
          <a:r>
            <a:rPr lang="it-IT" sz="2400" b="1" kern="1200" dirty="0">
              <a:latin typeface="Abadi Extra Light" panose="020B0204020104020204" pitchFamily="34" charset="0"/>
            </a:rPr>
            <a:t>- </a:t>
          </a:r>
        </a:p>
        <a:p>
          <a:pPr marL="0" lvl="0" indent="0" algn="ctr" defTabSz="1066800">
            <a:lnSpc>
              <a:spcPct val="90000"/>
            </a:lnSpc>
            <a:spcBef>
              <a:spcPct val="0"/>
            </a:spcBef>
            <a:spcAft>
              <a:spcPct val="35000"/>
            </a:spcAft>
            <a:buNone/>
          </a:pPr>
          <a:r>
            <a:rPr lang="it-IT" sz="2400" b="1" kern="1200" dirty="0">
              <a:latin typeface="Abadi Extra Light" panose="020B0204020104020204" pitchFamily="34" charset="0"/>
            </a:rPr>
            <a:t>Coesione sociale e prevenzione del disagio giovanile</a:t>
          </a:r>
        </a:p>
      </dsp:txBody>
      <dsp:txXfrm>
        <a:off x="0" y="0"/>
        <a:ext cx="2176630" cy="5573558"/>
      </dsp:txXfrm>
    </dsp:sp>
    <dsp:sp modelId="{D3D43853-24D7-424F-AF89-265DFDB8A863}">
      <dsp:nvSpPr>
        <dsp:cNvPr id="0" name=""/>
        <dsp:cNvSpPr/>
      </dsp:nvSpPr>
      <dsp:spPr>
        <a:xfrm>
          <a:off x="2339877" y="180160"/>
          <a:ext cx="8543275" cy="3655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endParaRPr lang="it-IT" sz="1800" kern="1200" dirty="0"/>
        </a:p>
        <a:p>
          <a:pPr marL="0" lvl="0" indent="0" algn="just" defTabSz="800100">
            <a:lnSpc>
              <a:spcPct val="90000"/>
            </a:lnSpc>
            <a:spcBef>
              <a:spcPct val="0"/>
            </a:spcBef>
            <a:spcAft>
              <a:spcPct val="35000"/>
            </a:spcAft>
            <a:buNone/>
          </a:pPr>
          <a:r>
            <a:rPr lang="it-IT" sz="1800" kern="1200" dirty="0"/>
            <a:t>Dipartimento di protezione Civile della Regione Calabria - Ufficio Scolastico Regionale</a:t>
          </a:r>
        </a:p>
        <a:p>
          <a:pPr marL="0" lvl="0" indent="0" algn="just" defTabSz="800100">
            <a:lnSpc>
              <a:spcPct val="90000"/>
            </a:lnSpc>
            <a:spcBef>
              <a:spcPct val="0"/>
            </a:spcBef>
            <a:spcAft>
              <a:spcPct val="35000"/>
            </a:spcAft>
            <a:buNone/>
          </a:pPr>
          <a:r>
            <a:rPr lang="it-IT" sz="1800" b="0" kern="1200" dirty="0">
              <a:sym typeface="Wingdings" panose="05000000000000000000" pitchFamily="2" charset="2"/>
            </a:rPr>
            <a:t> </a:t>
          </a:r>
          <a:r>
            <a:rPr lang="it-IT" sz="1600" b="0" kern="1200" dirty="0">
              <a:sym typeface="Wingdings" panose="05000000000000000000" pitchFamily="2" charset="2"/>
            </a:rPr>
            <a:t>Percorso formativo, indirizzato a tutti i referenti di educazione civica di ogni istituzione scolastica</a:t>
          </a:r>
          <a:endParaRPr lang="it-IT" sz="1800" b="0" kern="1200" dirty="0"/>
        </a:p>
      </dsp:txBody>
      <dsp:txXfrm>
        <a:off x="2339877" y="180160"/>
        <a:ext cx="8543275" cy="3655572"/>
      </dsp:txXfrm>
    </dsp:sp>
    <dsp:sp modelId="{4AF1AE10-D086-4A8F-A460-CC8A6B0CCAC5}">
      <dsp:nvSpPr>
        <dsp:cNvPr id="0" name=""/>
        <dsp:cNvSpPr/>
      </dsp:nvSpPr>
      <dsp:spPr>
        <a:xfrm>
          <a:off x="2176630" y="1660108"/>
          <a:ext cx="8706522"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771A18-6D21-4877-944B-6170BB23971A}">
      <dsp:nvSpPr>
        <dsp:cNvPr id="0" name=""/>
        <dsp:cNvSpPr/>
      </dsp:nvSpPr>
      <dsp:spPr>
        <a:xfrm>
          <a:off x="2339877" y="1950710"/>
          <a:ext cx="8543275" cy="1369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it-IT" sz="1800" kern="1200" dirty="0"/>
            <a:t>Ciclo di Incontri </a:t>
          </a:r>
          <a:r>
            <a:rPr lang="it-IT" sz="1800" b="1" kern="1200" dirty="0"/>
            <a:t>“Essere genitori è un’arte” </a:t>
          </a:r>
          <a:r>
            <a:rPr lang="it-IT" sz="1800" kern="1200" dirty="0"/>
            <a:t>– Formazione a cura dell’I.C. Falcomatà-Archi</a:t>
          </a:r>
        </a:p>
        <a:p>
          <a:pPr marL="0" lvl="0" indent="0" algn="just" defTabSz="800100">
            <a:lnSpc>
              <a:spcPct val="90000"/>
            </a:lnSpc>
            <a:spcBef>
              <a:spcPct val="0"/>
            </a:spcBef>
            <a:spcAft>
              <a:spcPct val="35000"/>
            </a:spcAft>
            <a:buNone/>
          </a:pPr>
          <a:r>
            <a:rPr lang="it-IT" sz="1800" kern="1200" dirty="0"/>
            <a:t>Incontri di orientamento alle relazioni educative al fine di consolidare le relazioni affettive</a:t>
          </a:r>
        </a:p>
        <a:p>
          <a:pPr marL="0" lvl="0" indent="0" algn="just" defTabSz="800100">
            <a:lnSpc>
              <a:spcPct val="90000"/>
            </a:lnSpc>
            <a:spcBef>
              <a:spcPct val="0"/>
            </a:spcBef>
            <a:spcAft>
              <a:spcPct val="35000"/>
            </a:spcAft>
            <a:buNone/>
          </a:pPr>
          <a:r>
            <a:rPr lang="it-IT" sz="1800" kern="1200" dirty="0"/>
            <a:t>per Docenti - Famiglie</a:t>
          </a:r>
        </a:p>
      </dsp:txBody>
      <dsp:txXfrm>
        <a:off x="2339877" y="1950710"/>
        <a:ext cx="8543275" cy="1369258"/>
      </dsp:txXfrm>
    </dsp:sp>
    <dsp:sp modelId="{2E39B2D0-0DD8-4319-BEB6-948978831461}">
      <dsp:nvSpPr>
        <dsp:cNvPr id="0" name=""/>
        <dsp:cNvSpPr/>
      </dsp:nvSpPr>
      <dsp:spPr>
        <a:xfrm>
          <a:off x="2176630" y="5385153"/>
          <a:ext cx="8706522"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37FF0-9764-4B74-91C2-31A09F220F24}">
      <dsp:nvSpPr>
        <dsp:cNvPr id="0" name=""/>
        <dsp:cNvSpPr/>
      </dsp:nvSpPr>
      <dsp:spPr>
        <a:xfrm>
          <a:off x="0" y="2721"/>
          <a:ext cx="1088315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6028F5-69AA-4F0D-B49A-D5521F408D5A}">
      <dsp:nvSpPr>
        <dsp:cNvPr id="0" name=""/>
        <dsp:cNvSpPr/>
      </dsp:nvSpPr>
      <dsp:spPr>
        <a:xfrm>
          <a:off x="0" y="2721"/>
          <a:ext cx="2176630" cy="5568115"/>
        </a:xfrm>
        <a:prstGeom prst="rect">
          <a:avLst/>
        </a:prstGeom>
        <a:solidFill>
          <a:schemeClr val="accent4"/>
        </a:solid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endParaRPr lang="it-IT" sz="2400" b="1" kern="1200" dirty="0"/>
        </a:p>
        <a:p>
          <a:pPr marL="0" lvl="0" indent="0" algn="ctr" defTabSz="1066800">
            <a:lnSpc>
              <a:spcPct val="90000"/>
            </a:lnSpc>
            <a:spcBef>
              <a:spcPct val="0"/>
            </a:spcBef>
            <a:spcAft>
              <a:spcPct val="35000"/>
            </a:spcAft>
            <a:buNone/>
          </a:pPr>
          <a:r>
            <a:rPr lang="it-IT" sz="2400" b="0" kern="1200" dirty="0"/>
            <a:t>Inclusione e disabilità</a:t>
          </a:r>
          <a:endParaRPr lang="it-IT" sz="2400" b="0" kern="1200" dirty="0">
            <a:latin typeface="Abadi Extra Light" panose="020B0204020104020204" pitchFamily="34" charset="0"/>
          </a:endParaRPr>
        </a:p>
      </dsp:txBody>
      <dsp:txXfrm>
        <a:off x="0" y="2721"/>
        <a:ext cx="2176630" cy="5568115"/>
      </dsp:txXfrm>
    </dsp:sp>
    <dsp:sp modelId="{D3D43853-24D7-424F-AF89-265DFDB8A863}">
      <dsp:nvSpPr>
        <dsp:cNvPr id="0" name=""/>
        <dsp:cNvSpPr/>
      </dsp:nvSpPr>
      <dsp:spPr>
        <a:xfrm>
          <a:off x="2339877" y="87684"/>
          <a:ext cx="8543275" cy="2494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it-IT" sz="2400" b="1" kern="1200" dirty="0"/>
            <a:t>AUTOAGGIORNAMENTO A CURA DEL DOCENTE ESPERTO ERNESTA DI STEFANO</a:t>
          </a:r>
        </a:p>
        <a:p>
          <a:pPr marL="0" lvl="0" indent="0" algn="just" defTabSz="1066800">
            <a:lnSpc>
              <a:spcPct val="90000"/>
            </a:lnSpc>
            <a:spcBef>
              <a:spcPct val="0"/>
            </a:spcBef>
            <a:spcAft>
              <a:spcPct val="35000"/>
            </a:spcAft>
            <a:buNone/>
          </a:pPr>
          <a:r>
            <a:rPr lang="it-IT" sz="2000" kern="1200" dirty="0"/>
            <a:t>Il ruolo del docente di sostegno: aggiornamento sugli adempimenti inerenti all’inclusività e condivisione della documentazione adottata dall’istituzione scolastica: Dlgs 66/2017 e ss.mm – modulistica H e progettazione PEI – modulistica digitale</a:t>
          </a:r>
        </a:p>
        <a:p>
          <a:pPr marL="0" lvl="0" indent="0" algn="just" defTabSz="1066800">
            <a:lnSpc>
              <a:spcPct val="90000"/>
            </a:lnSpc>
            <a:spcBef>
              <a:spcPct val="0"/>
            </a:spcBef>
            <a:spcAft>
              <a:spcPct val="35000"/>
            </a:spcAft>
            <a:buNone/>
          </a:pPr>
          <a:r>
            <a:rPr lang="it-IT" sz="2000" kern="1200" dirty="0"/>
            <a:t>TUTTI I DOCENTI SCUOLA INFANZIA, PRIMARIA, SECONDARIA</a:t>
          </a:r>
        </a:p>
        <a:p>
          <a:pPr marL="0" lvl="0" indent="0" algn="just" defTabSz="1066800">
            <a:lnSpc>
              <a:spcPct val="90000"/>
            </a:lnSpc>
            <a:spcBef>
              <a:spcPct val="0"/>
            </a:spcBef>
            <a:spcAft>
              <a:spcPct val="35000"/>
            </a:spcAft>
            <a:buNone/>
          </a:pPr>
          <a:endParaRPr lang="it-IT" sz="2400" kern="1200" dirty="0"/>
        </a:p>
      </dsp:txBody>
      <dsp:txXfrm>
        <a:off x="2339877" y="87684"/>
        <a:ext cx="8543275" cy="2494759"/>
      </dsp:txXfrm>
    </dsp:sp>
    <dsp:sp modelId="{4AF1AE10-D086-4A8F-A460-CC8A6B0CCAC5}">
      <dsp:nvSpPr>
        <dsp:cNvPr id="0" name=""/>
        <dsp:cNvSpPr/>
      </dsp:nvSpPr>
      <dsp:spPr>
        <a:xfrm>
          <a:off x="2176630" y="2582443"/>
          <a:ext cx="8706522"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102B4B-5FF9-4DBD-A88B-B53C355787A5}">
      <dsp:nvSpPr>
        <dsp:cNvPr id="0" name=""/>
        <dsp:cNvSpPr/>
      </dsp:nvSpPr>
      <dsp:spPr>
        <a:xfrm>
          <a:off x="2339877" y="2758608"/>
          <a:ext cx="8543275" cy="2814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algn="just" defTabSz="1066800">
            <a:lnSpc>
              <a:spcPct val="90000"/>
            </a:lnSpc>
            <a:spcBef>
              <a:spcPct val="0"/>
            </a:spcBef>
            <a:spcAft>
              <a:spcPct val="35000"/>
            </a:spcAft>
            <a:buNone/>
          </a:pPr>
          <a:r>
            <a:rPr lang="it-IT" sz="2400" kern="1200" dirty="0">
              <a:solidFill>
                <a:schemeClr val="tx1"/>
              </a:solidFill>
            </a:rPr>
            <a:t>Centro Territoriale di Supporto BES, Sportello Provinciale Autismo, Sportello DSA, Scuola Polo per l’Inclusione per la provincia di Reggio Calabria - Istituto Comprensivo “Giovanni XXIII”</a:t>
          </a:r>
        </a:p>
        <a:p>
          <a:pPr marL="0" marR="0" lvl="0" indent="0" algn="just" defTabSz="914400" eaLnBrk="1" fontAlgn="auto" latinLnBrk="0" hangingPunct="1">
            <a:lnSpc>
              <a:spcPct val="100000"/>
            </a:lnSpc>
            <a:spcBef>
              <a:spcPct val="0"/>
            </a:spcBef>
            <a:spcAft>
              <a:spcPts val="0"/>
            </a:spcAft>
            <a:buClrTx/>
            <a:buSzTx/>
            <a:buFontTx/>
            <a:buNone/>
            <a:tabLst/>
            <a:defRPr/>
          </a:pPr>
          <a:r>
            <a:rPr lang="it-IT" sz="2400" kern="1200" dirty="0">
              <a:solidFill>
                <a:schemeClr val="tx1"/>
              </a:solidFill>
              <a:sym typeface="Wingdings" panose="05000000000000000000" pitchFamily="2" charset="2"/>
            </a:rPr>
            <a:t></a:t>
          </a:r>
          <a:r>
            <a:rPr lang="it-IT" sz="2400" b="1" kern="1200" dirty="0">
              <a:solidFill>
                <a:schemeClr val="tx1"/>
              </a:solidFill>
            </a:rPr>
            <a:t>“Costruire il Piano Educativo Individualizzato su base ICF  orientato all’adultità degli allievi con disturbo nello spettro dell’autismo” </a:t>
          </a:r>
          <a:r>
            <a:rPr lang="it-IT" sz="2400" kern="1200" dirty="0">
              <a:solidFill>
                <a:schemeClr val="tx1"/>
              </a:solidFill>
            </a:rPr>
            <a:t>(1 Adesione </a:t>
          </a:r>
          <a:r>
            <a:rPr lang="it-IT" sz="2400" kern="1200" dirty="0" err="1">
              <a:solidFill>
                <a:schemeClr val="tx1"/>
              </a:solidFill>
            </a:rPr>
            <a:t>Ind</a:t>
          </a:r>
          <a:r>
            <a:rPr lang="it-IT" sz="2400" kern="1200" dirty="0">
              <a:solidFill>
                <a:schemeClr val="tx1"/>
              </a:solidFill>
            </a:rPr>
            <a:t>.)</a:t>
          </a:r>
        </a:p>
        <a:p>
          <a:pPr marL="0" lvl="0" algn="just" defTabSz="1066800">
            <a:lnSpc>
              <a:spcPct val="90000"/>
            </a:lnSpc>
            <a:spcBef>
              <a:spcPct val="0"/>
            </a:spcBef>
            <a:spcAft>
              <a:spcPct val="35000"/>
            </a:spcAft>
            <a:buNone/>
          </a:pPr>
          <a:endParaRPr lang="it-IT" sz="2400" kern="1200" dirty="0">
            <a:solidFill>
              <a:schemeClr val="tx1"/>
            </a:solidFill>
          </a:endParaRPr>
        </a:p>
      </dsp:txBody>
      <dsp:txXfrm>
        <a:off x="2339877" y="2758608"/>
        <a:ext cx="8543275" cy="2814949"/>
      </dsp:txXfrm>
    </dsp:sp>
    <dsp:sp modelId="{9301166F-1C5C-4743-A944-A330DD0B049E}">
      <dsp:nvSpPr>
        <dsp:cNvPr id="0" name=""/>
        <dsp:cNvSpPr/>
      </dsp:nvSpPr>
      <dsp:spPr>
        <a:xfrm>
          <a:off x="2176630" y="5482356"/>
          <a:ext cx="8706522"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37FF0-9764-4B74-91C2-31A09F220F24}">
      <dsp:nvSpPr>
        <dsp:cNvPr id="0" name=""/>
        <dsp:cNvSpPr/>
      </dsp:nvSpPr>
      <dsp:spPr>
        <a:xfrm>
          <a:off x="0" y="2721"/>
          <a:ext cx="1088315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6028F5-69AA-4F0D-B49A-D5521F408D5A}">
      <dsp:nvSpPr>
        <dsp:cNvPr id="0" name=""/>
        <dsp:cNvSpPr/>
      </dsp:nvSpPr>
      <dsp:spPr>
        <a:xfrm>
          <a:off x="0" y="2721"/>
          <a:ext cx="2176630" cy="5568115"/>
        </a:xfrm>
        <a:prstGeom prst="rect">
          <a:avLst/>
        </a:prstGeom>
        <a:solidFill>
          <a:schemeClr val="accent4"/>
        </a:solid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endParaRPr lang="it-IT" sz="2400" b="1" kern="1200" dirty="0"/>
        </a:p>
        <a:p>
          <a:pPr marL="0" lvl="0" indent="0" algn="ctr" defTabSz="1066800">
            <a:lnSpc>
              <a:spcPct val="90000"/>
            </a:lnSpc>
            <a:spcBef>
              <a:spcPct val="0"/>
            </a:spcBef>
            <a:spcAft>
              <a:spcPct val="35000"/>
            </a:spcAft>
            <a:buNone/>
          </a:pPr>
          <a:r>
            <a:rPr lang="it-IT" sz="2400" b="0" kern="1200" dirty="0"/>
            <a:t>Inclusione e disabilità</a:t>
          </a:r>
          <a:endParaRPr lang="it-IT" sz="2400" b="0" kern="1200" dirty="0">
            <a:latin typeface="Abadi Extra Light" panose="020B0204020104020204" pitchFamily="34" charset="0"/>
          </a:endParaRPr>
        </a:p>
      </dsp:txBody>
      <dsp:txXfrm>
        <a:off x="0" y="2721"/>
        <a:ext cx="2176630" cy="5568115"/>
      </dsp:txXfrm>
    </dsp:sp>
    <dsp:sp modelId="{D3D43853-24D7-424F-AF89-265DFDB8A863}">
      <dsp:nvSpPr>
        <dsp:cNvPr id="0" name=""/>
        <dsp:cNvSpPr/>
      </dsp:nvSpPr>
      <dsp:spPr>
        <a:xfrm>
          <a:off x="2339877" y="94481"/>
          <a:ext cx="8543275" cy="1835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it-IT" sz="2400" kern="1200" dirty="0"/>
            <a:t>RETE - La Scuola Educa il Talento</a:t>
          </a:r>
        </a:p>
        <a:p>
          <a:pPr marL="0" lvl="0" indent="0" algn="just" defTabSz="1066800">
            <a:lnSpc>
              <a:spcPct val="90000"/>
            </a:lnSpc>
            <a:spcBef>
              <a:spcPct val="0"/>
            </a:spcBef>
            <a:spcAft>
              <a:spcPct val="35000"/>
            </a:spcAft>
            <a:buNone/>
          </a:pPr>
          <a:r>
            <a:rPr lang="it-IT" sz="2400" b="1" kern="1200" dirty="0"/>
            <a:t>III Annualità – Formazione di base: “Alla scoperta dell’alto potenziale”</a:t>
          </a:r>
        </a:p>
        <a:p>
          <a:pPr marL="0" lvl="0" indent="0" algn="just" defTabSz="1066800">
            <a:lnSpc>
              <a:spcPct val="90000"/>
            </a:lnSpc>
            <a:spcBef>
              <a:spcPct val="0"/>
            </a:spcBef>
            <a:spcAft>
              <a:spcPct val="35000"/>
            </a:spcAft>
            <a:buNone/>
          </a:pPr>
          <a:r>
            <a:rPr lang="it-IT" sz="2000" kern="1200" dirty="0"/>
            <a:t>1 docente scuola primaria – 2 docenti scuola secondaria primo grado</a:t>
          </a:r>
        </a:p>
      </dsp:txBody>
      <dsp:txXfrm>
        <a:off x="2339877" y="94481"/>
        <a:ext cx="8543275" cy="1835194"/>
      </dsp:txXfrm>
    </dsp:sp>
    <dsp:sp modelId="{4AF1AE10-D086-4A8F-A460-CC8A6B0CCAC5}">
      <dsp:nvSpPr>
        <dsp:cNvPr id="0" name=""/>
        <dsp:cNvSpPr/>
      </dsp:nvSpPr>
      <dsp:spPr>
        <a:xfrm>
          <a:off x="2176630" y="1929675"/>
          <a:ext cx="8706522"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102B4B-5FF9-4DBD-A88B-B53C355787A5}">
      <dsp:nvSpPr>
        <dsp:cNvPr id="0" name=""/>
        <dsp:cNvSpPr/>
      </dsp:nvSpPr>
      <dsp:spPr>
        <a:xfrm>
          <a:off x="2339877" y="2021435"/>
          <a:ext cx="8543275" cy="3451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algn="just" defTabSz="889000">
            <a:lnSpc>
              <a:spcPct val="90000"/>
            </a:lnSpc>
            <a:spcBef>
              <a:spcPct val="0"/>
            </a:spcBef>
            <a:spcAft>
              <a:spcPct val="35000"/>
            </a:spcAft>
            <a:buNone/>
          </a:pPr>
          <a:r>
            <a:rPr lang="it-IT" sz="2400" kern="1200" dirty="0">
              <a:solidFill>
                <a:schemeClr val="tx1"/>
              </a:solidFill>
            </a:rPr>
            <a:t>AID CALABRIA - CICLO WEBINAR </a:t>
          </a:r>
          <a:r>
            <a:rPr lang="it-IT" sz="2400" b="1" kern="1200" dirty="0">
              <a:solidFill>
                <a:schemeClr val="tx1"/>
              </a:solidFill>
            </a:rPr>
            <a:t>“LA BUSSOLA SUI DSA”</a:t>
          </a:r>
        </a:p>
        <a:p>
          <a:pPr marL="0" lvl="0" algn="just" defTabSz="889000">
            <a:lnSpc>
              <a:spcPct val="100000"/>
            </a:lnSpc>
            <a:spcBef>
              <a:spcPct val="0"/>
            </a:spcBef>
            <a:spcAft>
              <a:spcPct val="35000"/>
            </a:spcAft>
            <a:buNone/>
          </a:pPr>
          <a:r>
            <a:rPr lang="it-IT" sz="1600" kern="1200" dirty="0">
              <a:solidFill>
                <a:schemeClr val="tx1"/>
              </a:solidFill>
            </a:rPr>
            <a:t>- Esami di stato 2022 Primo e Secondo ciclo - Verifica e valutazione nei DSA e BES</a:t>
          </a:r>
        </a:p>
        <a:p>
          <a:pPr marL="0" marR="0" lvl="0" indent="0" algn="just" defTabSz="914400" eaLnBrk="1" fontAlgn="auto" latinLnBrk="0" hangingPunct="1">
            <a:lnSpc>
              <a:spcPct val="100000"/>
            </a:lnSpc>
            <a:spcBef>
              <a:spcPct val="0"/>
            </a:spcBef>
            <a:spcAft>
              <a:spcPts val="0"/>
            </a:spcAft>
            <a:buClrTx/>
            <a:buSzTx/>
            <a:buFontTx/>
            <a:buNone/>
            <a:tabLst/>
            <a:defRPr/>
          </a:pPr>
          <a:r>
            <a:rPr lang="it-IT" sz="1600" kern="1200" dirty="0">
              <a:solidFill>
                <a:schemeClr val="tx1"/>
              </a:solidFill>
            </a:rPr>
            <a:t>- La valutazione diagnostica - Profili di alunni con DSA</a:t>
          </a:r>
        </a:p>
        <a:p>
          <a:pPr marL="0" marR="0" lvl="0" indent="0" algn="just" defTabSz="889000" eaLnBrk="1" fontAlgn="auto" latinLnBrk="0" hangingPunct="1">
            <a:lnSpc>
              <a:spcPct val="100000"/>
            </a:lnSpc>
            <a:spcBef>
              <a:spcPct val="0"/>
            </a:spcBef>
            <a:spcAft>
              <a:spcPct val="35000"/>
            </a:spcAft>
            <a:buClrTx/>
            <a:buSzTx/>
            <a:buFontTx/>
            <a:buNone/>
            <a:tabLst/>
            <a:defRPr/>
          </a:pPr>
          <a:r>
            <a:rPr lang="it-IT" sz="1600" kern="1200" dirty="0">
              <a:solidFill>
                <a:schemeClr val="tx1"/>
              </a:solidFill>
            </a:rPr>
            <a:t>- Che cos'è la dislessia - Prima della diagnosi - Tecniche e Metodologie didattiche</a:t>
          </a:r>
        </a:p>
        <a:p>
          <a:pPr marL="0" marR="0" lvl="0" indent="0" defTabSz="889000" eaLnBrk="1" fontAlgn="auto" latinLnBrk="0" hangingPunct="1">
            <a:lnSpc>
              <a:spcPct val="100000"/>
            </a:lnSpc>
            <a:spcBef>
              <a:spcPct val="0"/>
            </a:spcBef>
            <a:spcAft>
              <a:spcPct val="35000"/>
            </a:spcAft>
            <a:buClrTx/>
            <a:buSzTx/>
            <a:buFontTx/>
            <a:buNone/>
            <a:tabLst/>
            <a:defRPr/>
          </a:pPr>
          <a:r>
            <a:rPr lang="it-IT" sz="1600" kern="1200" dirty="0">
              <a:solidFill>
                <a:schemeClr val="tx1"/>
              </a:solidFill>
            </a:rPr>
            <a:t>- Il trattamento riabilitativo - Aiuto post scolastico</a:t>
          </a:r>
        </a:p>
        <a:p>
          <a:pPr marL="0" lvl="0" defTabSz="889000">
            <a:lnSpc>
              <a:spcPct val="100000"/>
            </a:lnSpc>
            <a:spcBef>
              <a:spcPct val="0"/>
            </a:spcBef>
            <a:spcAft>
              <a:spcPct val="35000"/>
            </a:spcAft>
            <a:buNone/>
          </a:pPr>
          <a:r>
            <a:rPr lang="it-IT" sz="1600" kern="1200" dirty="0">
              <a:solidFill>
                <a:schemeClr val="tx1"/>
              </a:solidFill>
            </a:rPr>
            <a:t>- Stili di apprendimento, stili cognitivi degli alunni con DSA e BES</a:t>
          </a:r>
        </a:p>
        <a:p>
          <a:pPr marL="0" lvl="0" defTabSz="889000">
            <a:lnSpc>
              <a:spcPct val="100000"/>
            </a:lnSpc>
            <a:spcBef>
              <a:spcPct val="0"/>
            </a:spcBef>
            <a:spcAft>
              <a:spcPct val="35000"/>
            </a:spcAft>
            <a:buNone/>
          </a:pPr>
          <a:r>
            <a:rPr lang="it-IT" sz="1600" kern="1200" dirty="0">
              <a:solidFill>
                <a:schemeClr val="tx1"/>
              </a:solidFill>
            </a:rPr>
            <a:t>- La normativa a tutela di minori e adulti con DSA. Dalla scuola al mondo del lavoro</a:t>
          </a:r>
        </a:p>
        <a:p>
          <a:pPr marL="0" lvl="0" defTabSz="889000">
            <a:lnSpc>
              <a:spcPct val="100000"/>
            </a:lnSpc>
            <a:spcBef>
              <a:spcPct val="0"/>
            </a:spcBef>
            <a:spcAft>
              <a:spcPct val="35000"/>
            </a:spcAft>
            <a:buNone/>
          </a:pPr>
          <a:r>
            <a:rPr lang="it-IT" sz="1600" kern="1200" dirty="0">
              <a:solidFill>
                <a:schemeClr val="tx1"/>
              </a:solidFill>
            </a:rPr>
            <a:t>- L'accessibilità glottodidattica</a:t>
          </a:r>
        </a:p>
        <a:p>
          <a:pPr marL="0" lvl="0" defTabSz="889000">
            <a:lnSpc>
              <a:spcPct val="100000"/>
            </a:lnSpc>
            <a:spcBef>
              <a:spcPct val="0"/>
            </a:spcBef>
            <a:spcAft>
              <a:spcPct val="35000"/>
            </a:spcAft>
            <a:buNone/>
          </a:pPr>
          <a:r>
            <a:rPr lang="it-IT" sz="1600" kern="1200" dirty="0">
              <a:solidFill>
                <a:schemeClr val="tx1"/>
              </a:solidFill>
            </a:rPr>
            <a:t>- DSA e l'adulto: Patente di guida, Università, Mondo del lavoro</a:t>
          </a:r>
        </a:p>
        <a:p>
          <a:pPr marL="0" lvl="0" algn="just" defTabSz="889000">
            <a:lnSpc>
              <a:spcPct val="90000"/>
            </a:lnSpc>
            <a:spcBef>
              <a:spcPct val="0"/>
            </a:spcBef>
            <a:spcAft>
              <a:spcPct val="35000"/>
            </a:spcAft>
            <a:buNone/>
          </a:pPr>
          <a:endParaRPr lang="it-IT" sz="1800" kern="1200" dirty="0">
            <a:solidFill>
              <a:schemeClr val="accent2">
                <a:lumMod val="50000"/>
              </a:schemeClr>
            </a:solidFill>
          </a:endParaRPr>
        </a:p>
        <a:p>
          <a:pPr marL="0" lvl="0" algn="just" defTabSz="889000">
            <a:lnSpc>
              <a:spcPct val="90000"/>
            </a:lnSpc>
            <a:spcBef>
              <a:spcPct val="0"/>
            </a:spcBef>
            <a:spcAft>
              <a:spcPct val="35000"/>
            </a:spcAft>
            <a:buNone/>
          </a:pPr>
          <a:r>
            <a:rPr lang="it-IT" sz="2000" kern="1200" dirty="0">
              <a:solidFill>
                <a:schemeClr val="accent2">
                  <a:lumMod val="50000"/>
                </a:schemeClr>
              </a:solidFill>
            </a:rPr>
            <a:t> </a:t>
          </a:r>
        </a:p>
      </dsp:txBody>
      <dsp:txXfrm>
        <a:off x="2339877" y="2021435"/>
        <a:ext cx="8543275" cy="3451541"/>
      </dsp:txXfrm>
    </dsp:sp>
    <dsp:sp modelId="{9301166F-1C5C-4743-A944-A330DD0B049E}">
      <dsp:nvSpPr>
        <dsp:cNvPr id="0" name=""/>
        <dsp:cNvSpPr/>
      </dsp:nvSpPr>
      <dsp:spPr>
        <a:xfrm>
          <a:off x="2176630" y="5472976"/>
          <a:ext cx="8706522"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37FF0-9764-4B74-91C2-31A09F220F24}">
      <dsp:nvSpPr>
        <dsp:cNvPr id="0" name=""/>
        <dsp:cNvSpPr/>
      </dsp:nvSpPr>
      <dsp:spPr>
        <a:xfrm>
          <a:off x="0" y="0"/>
          <a:ext cx="1088315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6028F5-69AA-4F0D-B49A-D5521F408D5A}">
      <dsp:nvSpPr>
        <dsp:cNvPr id="0" name=""/>
        <dsp:cNvSpPr/>
      </dsp:nvSpPr>
      <dsp:spPr>
        <a:xfrm>
          <a:off x="0" y="0"/>
          <a:ext cx="2176630" cy="5573558"/>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endParaRPr lang="it-IT" sz="2400" b="1" kern="1200" dirty="0"/>
        </a:p>
        <a:p>
          <a:pPr marL="0" lvl="0" indent="0" algn="ctr" defTabSz="1066800">
            <a:lnSpc>
              <a:spcPct val="90000"/>
            </a:lnSpc>
            <a:spcBef>
              <a:spcPct val="0"/>
            </a:spcBef>
            <a:spcAft>
              <a:spcPct val="35000"/>
            </a:spcAft>
            <a:buNone/>
          </a:pPr>
          <a:r>
            <a:rPr lang="it-IT" sz="2400" b="0" kern="1200" dirty="0">
              <a:solidFill>
                <a:schemeClr val="accent4"/>
              </a:solidFill>
              <a:effectLst>
                <a:outerShdw blurRad="38100" dist="38100" dir="2700000" algn="tl">
                  <a:srgbClr val="000000">
                    <a:alpha val="43137"/>
                  </a:srgbClr>
                </a:outerShdw>
              </a:effectLst>
            </a:rPr>
            <a:t>Inclusione e disabilità</a:t>
          </a:r>
          <a:endParaRPr lang="it-IT" sz="2400" b="0" kern="1200" dirty="0">
            <a:solidFill>
              <a:schemeClr val="accent4"/>
            </a:solidFill>
            <a:effectLst>
              <a:outerShdw blurRad="38100" dist="38100" dir="2700000" algn="tl">
                <a:srgbClr val="000000">
                  <a:alpha val="43137"/>
                </a:srgbClr>
              </a:outerShdw>
            </a:effectLst>
            <a:latin typeface="Abadi Extra Light" panose="020B0204020104020204" pitchFamily="34" charset="0"/>
          </a:endParaRPr>
        </a:p>
      </dsp:txBody>
      <dsp:txXfrm>
        <a:off x="0" y="0"/>
        <a:ext cx="2176630" cy="5573558"/>
      </dsp:txXfrm>
    </dsp:sp>
    <dsp:sp modelId="{D3D43853-24D7-424F-AF89-265DFDB8A863}">
      <dsp:nvSpPr>
        <dsp:cNvPr id="0" name=""/>
        <dsp:cNvSpPr/>
      </dsp:nvSpPr>
      <dsp:spPr>
        <a:xfrm>
          <a:off x="2339877" y="253096"/>
          <a:ext cx="8543275" cy="5061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just" defTabSz="1111250">
            <a:lnSpc>
              <a:spcPct val="90000"/>
            </a:lnSpc>
            <a:spcBef>
              <a:spcPct val="0"/>
            </a:spcBef>
            <a:spcAft>
              <a:spcPct val="35000"/>
            </a:spcAft>
            <a:buNone/>
          </a:pPr>
          <a:r>
            <a:rPr lang="it-IT" sz="2500" kern="1200" dirty="0">
              <a:latin typeface="Colonna MT" panose="04020805060202030203" pitchFamily="82" charset="0"/>
            </a:rPr>
            <a:t>Convegno Nazionale presso Università degli Studi di Roma Tre</a:t>
          </a:r>
        </a:p>
        <a:p>
          <a:pPr marL="0" lvl="0" indent="0" algn="just" defTabSz="1111250">
            <a:lnSpc>
              <a:spcPct val="90000"/>
            </a:lnSpc>
            <a:spcBef>
              <a:spcPct val="0"/>
            </a:spcBef>
            <a:spcAft>
              <a:spcPct val="35000"/>
            </a:spcAft>
            <a:buNone/>
          </a:pPr>
          <a:r>
            <a:rPr lang="it-IT" sz="2500" kern="1200" dirty="0">
              <a:latin typeface="Colonna MT" panose="04020805060202030203" pitchFamily="82" charset="0"/>
            </a:rPr>
            <a:t>Laboratori presso l’I.C. Manin e il Conservatorio di musica “</a:t>
          </a:r>
          <a:r>
            <a:rPr lang="it-IT" sz="2500" kern="1200" dirty="0" err="1">
              <a:latin typeface="Colonna MT" panose="04020805060202030203" pitchFamily="82" charset="0"/>
            </a:rPr>
            <a:t>S.Cecilia</a:t>
          </a:r>
          <a:r>
            <a:rPr lang="it-IT" sz="2500" kern="1200" dirty="0">
              <a:latin typeface="Colonna MT" panose="04020805060202030203" pitchFamily="82" charset="0"/>
            </a:rPr>
            <a:t>” (Roma)</a:t>
          </a:r>
        </a:p>
        <a:p>
          <a:pPr marL="0" lvl="0" indent="0" algn="just" defTabSz="1111250">
            <a:lnSpc>
              <a:spcPct val="90000"/>
            </a:lnSpc>
            <a:spcBef>
              <a:spcPct val="0"/>
            </a:spcBef>
            <a:spcAft>
              <a:spcPct val="35000"/>
            </a:spcAft>
            <a:buNone/>
          </a:pPr>
          <a:r>
            <a:rPr lang="it-IT" sz="1800" kern="1200" dirty="0"/>
            <a:t>Comitato Nazionale per l'apprendimento pratico della musica per tutti gli studenti (MIM), collaborazione dell’Ordine degli Avvocati di Roma, della Facoltà di Scienze della Formazione - Università Roma 3, </a:t>
          </a:r>
          <a:r>
            <a:rPr lang="it-IT" sz="2000" kern="1200" dirty="0"/>
            <a:t>dell’</a:t>
          </a:r>
          <a:r>
            <a:rPr lang="it-IT" sz="2000" b="1" kern="1200" dirty="0"/>
            <a:t>I.C. Falcomatà Archi di Reggio Calabria in qualità di scuola capofila del progetto Musica Oggi – Piano delle Arti – Orchestra dei Flauti Dolci Pirandello</a:t>
          </a:r>
        </a:p>
        <a:p>
          <a:pPr marL="0" lvl="0" indent="0" algn="just" defTabSz="1111250">
            <a:lnSpc>
              <a:spcPct val="90000"/>
            </a:lnSpc>
            <a:spcBef>
              <a:spcPct val="0"/>
            </a:spcBef>
            <a:spcAft>
              <a:spcPct val="35000"/>
            </a:spcAft>
            <a:buNone/>
          </a:pPr>
          <a:endParaRPr lang="it-IT" sz="2000" kern="1200" dirty="0"/>
        </a:p>
      </dsp:txBody>
      <dsp:txXfrm>
        <a:off x="2339877" y="253096"/>
        <a:ext cx="8543275" cy="5061922"/>
      </dsp:txXfrm>
    </dsp:sp>
    <dsp:sp modelId="{4AF1AE10-D086-4A8F-A460-CC8A6B0CCAC5}">
      <dsp:nvSpPr>
        <dsp:cNvPr id="0" name=""/>
        <dsp:cNvSpPr/>
      </dsp:nvSpPr>
      <dsp:spPr>
        <a:xfrm>
          <a:off x="2176630" y="5315018"/>
          <a:ext cx="8706522"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28EC3D9B-5A43-437F-9B33-78864AB05DE8}" type="datetimeFigureOut">
              <a:rPr lang="it-IT" smtClean="0"/>
              <a:t>22/06/2023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2E69700-FC75-4727-B6E3-BAB16E1F10DA}" type="slidenum">
              <a:rPr lang="it-IT" smtClean="0"/>
              <a:t>‹N›</a:t>
            </a:fld>
            <a:endParaRPr lang="it-IT"/>
          </a:p>
        </p:txBody>
      </p:sp>
    </p:spTree>
    <p:extLst>
      <p:ext uri="{BB962C8B-B14F-4D97-AF65-F5344CB8AC3E}">
        <p14:creationId xmlns:p14="http://schemas.microsoft.com/office/powerpoint/2010/main" val="251600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28EC3D9B-5A43-437F-9B33-78864AB05DE8}" type="datetimeFigureOut">
              <a:rPr lang="it-IT" smtClean="0"/>
              <a:t>22/06/2023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2E69700-FC75-4727-B6E3-BAB16E1F10DA}" type="slidenum">
              <a:rPr lang="it-IT" smtClean="0"/>
              <a:t>‹N›</a:t>
            </a:fld>
            <a:endParaRPr lang="it-IT"/>
          </a:p>
        </p:txBody>
      </p:sp>
    </p:spTree>
    <p:extLst>
      <p:ext uri="{BB962C8B-B14F-4D97-AF65-F5344CB8AC3E}">
        <p14:creationId xmlns:p14="http://schemas.microsoft.com/office/powerpoint/2010/main" val="41265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28EC3D9B-5A43-437F-9B33-78864AB05DE8}" type="datetimeFigureOut">
              <a:rPr lang="it-IT" smtClean="0"/>
              <a:t>22/06/2023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2E69700-FC75-4727-B6E3-BAB16E1F10DA}" type="slidenum">
              <a:rPr lang="it-IT" smtClean="0"/>
              <a:t>‹N›</a:t>
            </a:fld>
            <a:endParaRPr lang="it-IT"/>
          </a:p>
        </p:txBody>
      </p:sp>
    </p:spTree>
    <p:extLst>
      <p:ext uri="{BB962C8B-B14F-4D97-AF65-F5344CB8AC3E}">
        <p14:creationId xmlns:p14="http://schemas.microsoft.com/office/powerpoint/2010/main" val="1634835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8EC3D9B-5A43-437F-9B33-78864AB05DE8}" type="datetimeFigureOut">
              <a:rPr lang="it-IT" smtClean="0"/>
              <a:t>22/06/2023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2E69700-FC75-4727-B6E3-BAB16E1F10DA}" type="slidenum">
              <a:rPr lang="it-IT" smtClean="0"/>
              <a:t>‹N›</a:t>
            </a:fld>
            <a:endParaRPr lang="it-IT"/>
          </a:p>
        </p:txBody>
      </p:sp>
    </p:spTree>
    <p:extLst>
      <p:ext uri="{BB962C8B-B14F-4D97-AF65-F5344CB8AC3E}">
        <p14:creationId xmlns:p14="http://schemas.microsoft.com/office/powerpoint/2010/main" val="3131667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28EC3D9B-5A43-437F-9B33-78864AB05DE8}" type="datetimeFigureOut">
              <a:rPr lang="it-IT" smtClean="0"/>
              <a:t>22/06/2023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2E69700-FC75-4727-B6E3-BAB16E1F10DA}" type="slidenum">
              <a:rPr lang="it-IT" smtClean="0"/>
              <a:t>‹N›</a:t>
            </a:fld>
            <a:endParaRPr lang="it-IT"/>
          </a:p>
        </p:txBody>
      </p:sp>
    </p:spTree>
    <p:extLst>
      <p:ext uri="{BB962C8B-B14F-4D97-AF65-F5344CB8AC3E}">
        <p14:creationId xmlns:p14="http://schemas.microsoft.com/office/powerpoint/2010/main" val="3938125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28EC3D9B-5A43-437F-9B33-78864AB05DE8}" type="datetimeFigureOut">
              <a:rPr lang="it-IT" smtClean="0"/>
              <a:t>22/06/2023</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62E69700-FC75-4727-B6E3-BAB16E1F10DA}" type="slidenum">
              <a:rPr lang="it-IT" smtClean="0"/>
              <a:t>‹N›</a:t>
            </a:fld>
            <a:endParaRPr lang="it-IT"/>
          </a:p>
        </p:txBody>
      </p:sp>
    </p:spTree>
    <p:extLst>
      <p:ext uri="{BB962C8B-B14F-4D97-AF65-F5344CB8AC3E}">
        <p14:creationId xmlns:p14="http://schemas.microsoft.com/office/powerpoint/2010/main" val="896507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2" name="Date Placeholder 1"/>
          <p:cNvSpPr>
            <a:spLocks noGrp="1"/>
          </p:cNvSpPr>
          <p:nvPr>
            <p:ph type="dt" sz="half" idx="10"/>
          </p:nvPr>
        </p:nvSpPr>
        <p:spPr/>
        <p:txBody>
          <a:bodyPr/>
          <a:lstStyle/>
          <a:p>
            <a:fld id="{28EC3D9B-5A43-437F-9B33-78864AB05DE8}" type="datetimeFigureOut">
              <a:rPr lang="it-IT" smtClean="0"/>
              <a:t>22/06/2023</a:t>
            </a:fld>
            <a:endParaRPr lang="it-IT"/>
          </a:p>
        </p:txBody>
      </p:sp>
      <p:sp>
        <p:nvSpPr>
          <p:cNvPr id="11" name="Footer Placeholder 10"/>
          <p:cNvSpPr>
            <a:spLocks noGrp="1"/>
          </p:cNvSpPr>
          <p:nvPr>
            <p:ph type="ftr" sz="quarter" idx="11"/>
          </p:nvPr>
        </p:nvSpPr>
        <p:spPr/>
        <p:txBody>
          <a:bodyPr/>
          <a:lstStyle/>
          <a:p>
            <a:endParaRPr lang="it-IT"/>
          </a:p>
        </p:txBody>
      </p:sp>
      <p:sp>
        <p:nvSpPr>
          <p:cNvPr id="12" name="Slide Number Placeholder 11"/>
          <p:cNvSpPr>
            <a:spLocks noGrp="1"/>
          </p:cNvSpPr>
          <p:nvPr>
            <p:ph type="sldNum" sz="quarter" idx="12"/>
          </p:nvPr>
        </p:nvSpPr>
        <p:spPr/>
        <p:txBody>
          <a:bodyPr/>
          <a:lstStyle/>
          <a:p>
            <a:fld id="{62E69700-FC75-4727-B6E3-BAB16E1F10DA}" type="slidenum">
              <a:rPr lang="it-IT" smtClean="0"/>
              <a:t>‹N›</a:t>
            </a:fld>
            <a:endParaRPr lang="it-IT"/>
          </a:p>
        </p:txBody>
      </p:sp>
    </p:spTree>
    <p:extLst>
      <p:ext uri="{BB962C8B-B14F-4D97-AF65-F5344CB8AC3E}">
        <p14:creationId xmlns:p14="http://schemas.microsoft.com/office/powerpoint/2010/main" val="2177994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 dello schema</a:t>
            </a:r>
            <a:endParaRPr lang="en-US" dirty="0"/>
          </a:p>
        </p:txBody>
      </p:sp>
      <p:sp>
        <p:nvSpPr>
          <p:cNvPr id="2" name="Date Placeholder 1"/>
          <p:cNvSpPr>
            <a:spLocks noGrp="1"/>
          </p:cNvSpPr>
          <p:nvPr>
            <p:ph type="dt" sz="half" idx="10"/>
          </p:nvPr>
        </p:nvSpPr>
        <p:spPr/>
        <p:txBody>
          <a:bodyPr/>
          <a:lstStyle/>
          <a:p>
            <a:fld id="{28EC3D9B-5A43-437F-9B33-78864AB05DE8}" type="datetimeFigureOut">
              <a:rPr lang="it-IT" smtClean="0"/>
              <a:t>22/06/2023</a:t>
            </a:fld>
            <a:endParaRPr lang="it-IT"/>
          </a:p>
        </p:txBody>
      </p:sp>
      <p:sp>
        <p:nvSpPr>
          <p:cNvPr id="7" name="Footer Placeholder 6"/>
          <p:cNvSpPr>
            <a:spLocks noGrp="1"/>
          </p:cNvSpPr>
          <p:nvPr>
            <p:ph type="ftr" sz="quarter" idx="11"/>
          </p:nvPr>
        </p:nvSpPr>
        <p:spPr/>
        <p:txBody>
          <a:bodyPr/>
          <a:lstStyle/>
          <a:p>
            <a:endParaRPr lang="it-IT"/>
          </a:p>
        </p:txBody>
      </p:sp>
      <p:sp>
        <p:nvSpPr>
          <p:cNvPr id="8" name="Slide Number Placeholder 7"/>
          <p:cNvSpPr>
            <a:spLocks noGrp="1"/>
          </p:cNvSpPr>
          <p:nvPr>
            <p:ph type="sldNum" sz="quarter" idx="12"/>
          </p:nvPr>
        </p:nvSpPr>
        <p:spPr/>
        <p:txBody>
          <a:bodyPr/>
          <a:lstStyle/>
          <a:p>
            <a:fld id="{62E69700-FC75-4727-B6E3-BAB16E1F10DA}" type="slidenum">
              <a:rPr lang="it-IT" smtClean="0"/>
              <a:t>‹N›</a:t>
            </a:fld>
            <a:endParaRPr lang="it-IT"/>
          </a:p>
        </p:txBody>
      </p:sp>
    </p:spTree>
    <p:extLst>
      <p:ext uri="{BB962C8B-B14F-4D97-AF65-F5344CB8AC3E}">
        <p14:creationId xmlns:p14="http://schemas.microsoft.com/office/powerpoint/2010/main" val="321513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C3D9B-5A43-437F-9B33-78864AB05DE8}" type="datetimeFigureOut">
              <a:rPr lang="it-IT" smtClean="0"/>
              <a:t>22/06/2023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2E69700-FC75-4727-B6E3-BAB16E1F10DA}" type="slidenum">
              <a:rPr lang="it-IT" smtClean="0"/>
              <a:t>‹N›</a:t>
            </a:fld>
            <a:endParaRPr lang="it-IT"/>
          </a:p>
        </p:txBody>
      </p:sp>
    </p:spTree>
    <p:extLst>
      <p:ext uri="{BB962C8B-B14F-4D97-AF65-F5344CB8AC3E}">
        <p14:creationId xmlns:p14="http://schemas.microsoft.com/office/powerpoint/2010/main" val="3356719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fld id="{28EC3D9B-5A43-437F-9B33-78864AB05DE8}" type="datetimeFigureOut">
              <a:rPr lang="it-IT" smtClean="0"/>
              <a:t>22/06/2023</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62E69700-FC75-4727-B6E3-BAB16E1F10DA}" type="slidenum">
              <a:rPr lang="it-IT" smtClean="0"/>
              <a:t>‹N›</a:t>
            </a:fld>
            <a:endParaRPr lang="it-IT"/>
          </a:p>
        </p:txBody>
      </p:sp>
    </p:spTree>
    <p:extLst>
      <p:ext uri="{BB962C8B-B14F-4D97-AF65-F5344CB8AC3E}">
        <p14:creationId xmlns:p14="http://schemas.microsoft.com/office/powerpoint/2010/main" val="1106134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fld id="{28EC3D9B-5A43-437F-9B33-78864AB05DE8}" type="datetimeFigureOut">
              <a:rPr lang="it-IT" smtClean="0"/>
              <a:t>22/06/2023</a:t>
            </a:fld>
            <a:endParaRPr lang="it-IT"/>
          </a:p>
        </p:txBody>
      </p:sp>
      <p:sp>
        <p:nvSpPr>
          <p:cNvPr id="9" name="Footer Placeholder 8"/>
          <p:cNvSpPr>
            <a:spLocks noGrp="1"/>
          </p:cNvSpPr>
          <p:nvPr>
            <p:ph type="ftr" sz="quarter" idx="11"/>
          </p:nvPr>
        </p:nvSpPr>
        <p:spPr>
          <a:xfrm>
            <a:off x="3499101" y="6356350"/>
            <a:ext cx="5911517" cy="365125"/>
          </a:xfrm>
        </p:spPr>
        <p:txBody>
          <a:bodyPr/>
          <a:lstStyle/>
          <a:p>
            <a:endParaRPr lang="it-IT"/>
          </a:p>
        </p:txBody>
      </p:sp>
      <p:sp>
        <p:nvSpPr>
          <p:cNvPr id="10" name="Slide Number Placeholder 9"/>
          <p:cNvSpPr>
            <a:spLocks noGrp="1"/>
          </p:cNvSpPr>
          <p:nvPr>
            <p:ph type="sldNum" sz="quarter" idx="12"/>
          </p:nvPr>
        </p:nvSpPr>
        <p:spPr/>
        <p:txBody>
          <a:bodyPr/>
          <a:lstStyle/>
          <a:p>
            <a:fld id="{62E69700-FC75-4727-B6E3-BAB16E1F10DA}" type="slidenum">
              <a:rPr lang="it-IT" smtClean="0"/>
              <a:t>‹N›</a:t>
            </a:fld>
            <a:endParaRPr lang="it-IT"/>
          </a:p>
        </p:txBody>
      </p:sp>
    </p:spTree>
    <p:extLst>
      <p:ext uri="{BB962C8B-B14F-4D97-AF65-F5344CB8AC3E}">
        <p14:creationId xmlns:p14="http://schemas.microsoft.com/office/powerpoint/2010/main" val="844377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28EC3D9B-5A43-437F-9B33-78864AB05DE8}" type="datetimeFigureOut">
              <a:rPr lang="it-IT" smtClean="0"/>
              <a:t>22/06/2023</a:t>
            </a:fld>
            <a:endParaRPr lang="it-IT"/>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it-IT"/>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62E69700-FC75-4727-B6E3-BAB16E1F10DA}" type="slidenum">
              <a:rPr lang="it-IT" smtClean="0"/>
              <a:t>‹N›</a:t>
            </a:fld>
            <a:endParaRPr lang="it-IT"/>
          </a:p>
        </p:txBody>
      </p:sp>
    </p:spTree>
    <p:extLst>
      <p:ext uri="{BB962C8B-B14F-4D97-AF65-F5344CB8AC3E}">
        <p14:creationId xmlns:p14="http://schemas.microsoft.com/office/powerpoint/2010/main" val="27941887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emf"/></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emf"/><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emf"/><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7.emf"/><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8.emf"/><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8.emf"/><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diagramLayout" Target="../diagrams/layout6.xml"/><Relationship Id="rId7" Type="http://schemas.openxmlformats.org/officeDocument/2006/relationships/image" Target="../media/image59.emf"/><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59.emf"/><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59.emf"/><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Layout" Target="../diagrams/layout9.xml"/><Relationship Id="rId7" Type="http://schemas.openxmlformats.org/officeDocument/2006/relationships/image" Target="../media/image59.emf"/><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63.emf"/><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65.png"/><Relationship Id="rId7" Type="http://schemas.openxmlformats.org/officeDocument/2006/relationships/diagramColors" Target="../diagrams/colors11.xml"/><Relationship Id="rId2" Type="http://schemas.openxmlformats.org/officeDocument/2006/relationships/image" Target="../media/image64.emf"/><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64.emf"/><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65.png"/><Relationship Id="rId7" Type="http://schemas.openxmlformats.org/officeDocument/2006/relationships/diagramColors" Target="../diagrams/colors13.xml"/><Relationship Id="rId2" Type="http://schemas.openxmlformats.org/officeDocument/2006/relationships/image" Target="../media/image64.emf"/><Relationship Id="rId1" Type="http://schemas.openxmlformats.org/officeDocument/2006/relationships/slideLayout" Target="../slideLayouts/slideLayout7.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51.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65.png"/><Relationship Id="rId7" Type="http://schemas.openxmlformats.org/officeDocument/2006/relationships/diagramColors" Target="../diagrams/colors14.xml"/><Relationship Id="rId2" Type="http://schemas.openxmlformats.org/officeDocument/2006/relationships/image" Target="../media/image64.emf"/><Relationship Id="rId1" Type="http://schemas.openxmlformats.org/officeDocument/2006/relationships/slideLayout" Target="../slideLayouts/slideLayout7.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5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65.png"/><Relationship Id="rId7" Type="http://schemas.openxmlformats.org/officeDocument/2006/relationships/diagramColors" Target="../diagrams/colors15.xml"/><Relationship Id="rId2" Type="http://schemas.openxmlformats.org/officeDocument/2006/relationships/image" Target="../media/image64.emf"/><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5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64.emf"/><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mailto:fs.formazione@icfalcomatarchi.edu.it"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B42AB6-B396-4CC6-92AF-1FE92BB508C5}"/>
              </a:ext>
            </a:extLst>
          </p:cNvPr>
          <p:cNvSpPr>
            <a:spLocks noGrp="1"/>
          </p:cNvSpPr>
          <p:nvPr>
            <p:ph type="ctrTitle"/>
          </p:nvPr>
        </p:nvSpPr>
        <p:spPr>
          <a:xfrm>
            <a:off x="1100014" y="1164663"/>
            <a:ext cx="7315200" cy="2691045"/>
          </a:xfrm>
        </p:spPr>
        <p:txBody>
          <a:bodyPr>
            <a:normAutofit fontScale="90000"/>
          </a:bodyPr>
          <a:lstStyle/>
          <a:p>
            <a:pPr algn="ctr"/>
            <a:r>
              <a:rPr lang="it-IT"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Nuovo Piano Triennale per la FORMAZIONE </a:t>
            </a:r>
            <a:br>
              <a:rPr lang="it-IT"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del </a:t>
            </a:r>
            <a:r>
              <a:rPr lang="it-IT" sz="44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PERSONALE SCOLASTICO</a:t>
            </a:r>
            <a:br>
              <a:rPr lang="it-IT" sz="44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36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2022-2025</a:t>
            </a:r>
            <a:endParaRPr lang="it-IT"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5" name="Immagine 4">
            <a:extLst>
              <a:ext uri="{FF2B5EF4-FFF2-40B4-BE49-F238E27FC236}">
                <a16:creationId xmlns:a16="http://schemas.microsoft.com/office/drawing/2014/main" id="{60A9A4A5-FB4D-4C7D-ADAB-83C0CFE87A14}"/>
              </a:ext>
            </a:extLst>
          </p:cNvPr>
          <p:cNvPicPr>
            <a:picLocks noChangeAspect="1"/>
          </p:cNvPicPr>
          <p:nvPr/>
        </p:nvPicPr>
        <p:blipFill>
          <a:blip r:embed="rId2"/>
          <a:stretch>
            <a:fillRect/>
          </a:stretch>
        </p:blipFill>
        <p:spPr>
          <a:xfrm>
            <a:off x="1100014" y="3855708"/>
            <a:ext cx="7262343" cy="1884691"/>
          </a:xfrm>
          <a:prstGeom prst="rect">
            <a:avLst/>
          </a:prstGeom>
        </p:spPr>
      </p:pic>
      <p:pic>
        <p:nvPicPr>
          <p:cNvPr id="8" name="Immagine 7">
            <a:extLst>
              <a:ext uri="{FF2B5EF4-FFF2-40B4-BE49-F238E27FC236}">
                <a16:creationId xmlns:a16="http://schemas.microsoft.com/office/drawing/2014/main" id="{0239ADE6-4C45-4308-AF20-4B2040932CB5}"/>
              </a:ext>
            </a:extLst>
          </p:cNvPr>
          <p:cNvPicPr>
            <a:picLocks noChangeAspect="1"/>
          </p:cNvPicPr>
          <p:nvPr/>
        </p:nvPicPr>
        <p:blipFill>
          <a:blip r:embed="rId3"/>
          <a:stretch>
            <a:fillRect/>
          </a:stretch>
        </p:blipFill>
        <p:spPr>
          <a:xfrm>
            <a:off x="10011303" y="948266"/>
            <a:ext cx="1381125" cy="1390650"/>
          </a:xfrm>
          <a:prstGeom prst="rect">
            <a:avLst/>
          </a:prstGeom>
        </p:spPr>
      </p:pic>
      <p:sp>
        <p:nvSpPr>
          <p:cNvPr id="10" name="CasellaDiTesto 9">
            <a:extLst>
              <a:ext uri="{FF2B5EF4-FFF2-40B4-BE49-F238E27FC236}">
                <a16:creationId xmlns:a16="http://schemas.microsoft.com/office/drawing/2014/main" id="{092E0946-0873-4553-89B8-8594DE0D3687}"/>
              </a:ext>
            </a:extLst>
          </p:cNvPr>
          <p:cNvSpPr txBox="1"/>
          <p:nvPr/>
        </p:nvSpPr>
        <p:spPr>
          <a:xfrm>
            <a:off x="9526788" y="2567001"/>
            <a:ext cx="2350154" cy="2616101"/>
          </a:xfrm>
          <a:prstGeom prst="rect">
            <a:avLst/>
          </a:prstGeom>
          <a:noFill/>
        </p:spPr>
        <p:txBody>
          <a:bodyPr wrap="square">
            <a:spAutoFit/>
          </a:bodyPr>
          <a:lstStyle/>
          <a:p>
            <a:pPr algn="ctr"/>
            <a:r>
              <a:rPr lang="it-IT" sz="1600" dirty="0">
                <a:solidFill>
                  <a:srgbClr val="002060"/>
                </a:solidFill>
                <a:latin typeface="Arial Black" panose="020B0A04020102020204" pitchFamily="34" charset="0"/>
              </a:rPr>
              <a:t>Istituto Comprensivo </a:t>
            </a:r>
          </a:p>
          <a:p>
            <a:pPr algn="ctr"/>
            <a:r>
              <a:rPr lang="it-IT" sz="1600" dirty="0">
                <a:solidFill>
                  <a:srgbClr val="002060"/>
                </a:solidFill>
                <a:latin typeface="Arial Black" panose="020B0A04020102020204" pitchFamily="34" charset="0"/>
              </a:rPr>
              <a:t>Falcomatà – Archi</a:t>
            </a:r>
          </a:p>
          <a:p>
            <a:pPr algn="ctr"/>
            <a:r>
              <a:rPr lang="it-IT" sz="1600" dirty="0">
                <a:solidFill>
                  <a:srgbClr val="002060"/>
                </a:solidFill>
                <a:latin typeface="Arial Black" panose="020B0A04020102020204" pitchFamily="34" charset="0"/>
              </a:rPr>
              <a:t>-</a:t>
            </a:r>
          </a:p>
          <a:p>
            <a:pPr algn="ctr"/>
            <a:r>
              <a:rPr lang="it-IT" sz="1600" dirty="0">
                <a:solidFill>
                  <a:srgbClr val="002060"/>
                </a:solidFill>
                <a:latin typeface="Arial Black" panose="020B0A04020102020204" pitchFamily="34" charset="0"/>
              </a:rPr>
              <a:t>Area 3</a:t>
            </a:r>
          </a:p>
          <a:p>
            <a:pPr algn="ctr"/>
            <a:r>
              <a:rPr lang="it-IT" sz="1400" b="1" dirty="0">
                <a:solidFill>
                  <a:srgbClr val="002060"/>
                </a:solidFill>
                <a:latin typeface="Arial Black" panose="020B0A04020102020204" pitchFamily="34" charset="0"/>
              </a:rPr>
              <a:t>COORDINATORE </a:t>
            </a:r>
          </a:p>
          <a:p>
            <a:pPr algn="ctr"/>
            <a:r>
              <a:rPr lang="it-IT" sz="1400" b="1" dirty="0">
                <a:solidFill>
                  <a:srgbClr val="002060"/>
                </a:solidFill>
                <a:latin typeface="Arial Black" panose="020B0A04020102020204" pitchFamily="34" charset="0"/>
              </a:rPr>
              <a:t>PER LA VALORIZZAZIONE PROFESSIONALE</a:t>
            </a:r>
          </a:p>
          <a:p>
            <a:pPr algn="ctr"/>
            <a:r>
              <a:rPr lang="it-IT" sz="1400" b="1" dirty="0">
                <a:solidFill>
                  <a:srgbClr val="002060"/>
                </a:solidFill>
                <a:latin typeface="Arial Black" panose="020B0A04020102020204" pitchFamily="34" charset="0"/>
              </a:rPr>
              <a:t>DELLE RISORSE UMANE</a:t>
            </a:r>
          </a:p>
        </p:txBody>
      </p:sp>
    </p:spTree>
    <p:extLst>
      <p:ext uri="{BB962C8B-B14F-4D97-AF65-F5344CB8AC3E}">
        <p14:creationId xmlns:p14="http://schemas.microsoft.com/office/powerpoint/2010/main" val="1881022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DF2E03B3-AFFD-40BA-88A2-697257308004}"/>
              </a:ext>
            </a:extLst>
          </p:cNvPr>
          <p:cNvSpPr txBox="1">
            <a:spLocks/>
          </p:cNvSpPr>
          <p:nvPr/>
        </p:nvSpPr>
        <p:spPr>
          <a:xfrm>
            <a:off x="1780645" y="402300"/>
            <a:ext cx="8630708" cy="520478"/>
          </a:xfrm>
          <a:prstGeom prst="rect">
            <a:avLst/>
          </a:prstGeom>
        </p:spPr>
        <p:txBody>
          <a:bodyPr rtlCol="0">
            <a:normAutofit fontScale="92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it-IT" sz="2400" b="1" dirty="0">
                <a:solidFill>
                  <a:srgbClr val="002060"/>
                </a:solidFill>
              </a:rPr>
              <a:t>STRUMENTI per la pianificazione del NUOVO PIANO DI FORMAZIONE</a:t>
            </a:r>
          </a:p>
        </p:txBody>
      </p:sp>
      <p:pic>
        <p:nvPicPr>
          <p:cNvPr id="4" name="Immagine 3">
            <a:extLst>
              <a:ext uri="{FF2B5EF4-FFF2-40B4-BE49-F238E27FC236}">
                <a16:creationId xmlns:a16="http://schemas.microsoft.com/office/drawing/2014/main" id="{EAE53D9C-73D0-4FE9-9303-8EEB4C732AD0}"/>
              </a:ext>
            </a:extLst>
          </p:cNvPr>
          <p:cNvPicPr>
            <a:picLocks noChangeAspect="1"/>
          </p:cNvPicPr>
          <p:nvPr/>
        </p:nvPicPr>
        <p:blipFill>
          <a:blip r:embed="rId2"/>
          <a:stretch>
            <a:fillRect/>
          </a:stretch>
        </p:blipFill>
        <p:spPr>
          <a:xfrm>
            <a:off x="438421" y="1035886"/>
            <a:ext cx="11315157" cy="5419814"/>
          </a:xfrm>
          <a:prstGeom prst="rect">
            <a:avLst/>
          </a:prstGeom>
        </p:spPr>
      </p:pic>
    </p:spTree>
    <p:extLst>
      <p:ext uri="{BB962C8B-B14F-4D97-AF65-F5344CB8AC3E}">
        <p14:creationId xmlns:p14="http://schemas.microsoft.com/office/powerpoint/2010/main" val="3308522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4BAB3DF-4A44-4DA3-B9E7-A436A22D805C}"/>
              </a:ext>
            </a:extLst>
          </p:cNvPr>
          <p:cNvPicPr>
            <a:picLocks noChangeAspect="1"/>
          </p:cNvPicPr>
          <p:nvPr/>
        </p:nvPicPr>
        <p:blipFill>
          <a:blip r:embed="rId2"/>
          <a:stretch>
            <a:fillRect/>
          </a:stretch>
        </p:blipFill>
        <p:spPr>
          <a:xfrm>
            <a:off x="697060" y="539157"/>
            <a:ext cx="10784917" cy="2618910"/>
          </a:xfrm>
          <a:prstGeom prst="rect">
            <a:avLst/>
          </a:prstGeom>
        </p:spPr>
      </p:pic>
      <p:pic>
        <p:nvPicPr>
          <p:cNvPr id="7" name="Immagine 6">
            <a:extLst>
              <a:ext uri="{FF2B5EF4-FFF2-40B4-BE49-F238E27FC236}">
                <a16:creationId xmlns:a16="http://schemas.microsoft.com/office/drawing/2014/main" id="{2DCBEC2F-5186-450B-B3A8-6223038A4993}"/>
              </a:ext>
            </a:extLst>
          </p:cNvPr>
          <p:cNvPicPr>
            <a:picLocks noChangeAspect="1"/>
          </p:cNvPicPr>
          <p:nvPr/>
        </p:nvPicPr>
        <p:blipFill>
          <a:blip r:embed="rId3"/>
          <a:stretch>
            <a:fillRect/>
          </a:stretch>
        </p:blipFill>
        <p:spPr>
          <a:xfrm>
            <a:off x="710023" y="3061886"/>
            <a:ext cx="10784918" cy="3081922"/>
          </a:xfrm>
          <a:prstGeom prst="rect">
            <a:avLst/>
          </a:prstGeom>
        </p:spPr>
      </p:pic>
    </p:spTree>
    <p:extLst>
      <p:ext uri="{BB962C8B-B14F-4D97-AF65-F5344CB8AC3E}">
        <p14:creationId xmlns:p14="http://schemas.microsoft.com/office/powerpoint/2010/main" val="3912458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2B312C5-8FD5-4198-AC51-FAFC63975576}"/>
              </a:ext>
            </a:extLst>
          </p:cNvPr>
          <p:cNvPicPr>
            <a:picLocks noChangeAspect="1"/>
          </p:cNvPicPr>
          <p:nvPr/>
        </p:nvPicPr>
        <p:blipFill>
          <a:blip r:embed="rId2"/>
          <a:stretch>
            <a:fillRect/>
          </a:stretch>
        </p:blipFill>
        <p:spPr>
          <a:xfrm>
            <a:off x="663193" y="412156"/>
            <a:ext cx="10854649" cy="2635843"/>
          </a:xfrm>
          <a:prstGeom prst="rect">
            <a:avLst/>
          </a:prstGeom>
        </p:spPr>
      </p:pic>
      <p:pic>
        <p:nvPicPr>
          <p:cNvPr id="5" name="Immagine 4">
            <a:extLst>
              <a:ext uri="{FF2B5EF4-FFF2-40B4-BE49-F238E27FC236}">
                <a16:creationId xmlns:a16="http://schemas.microsoft.com/office/drawing/2014/main" id="{E070DF67-91B2-4820-B0ED-92FBFF3DCCFD}"/>
              </a:ext>
            </a:extLst>
          </p:cNvPr>
          <p:cNvPicPr>
            <a:picLocks noChangeAspect="1"/>
          </p:cNvPicPr>
          <p:nvPr/>
        </p:nvPicPr>
        <p:blipFill>
          <a:blip r:embed="rId3"/>
          <a:stretch>
            <a:fillRect/>
          </a:stretch>
        </p:blipFill>
        <p:spPr>
          <a:xfrm>
            <a:off x="663193" y="3403599"/>
            <a:ext cx="10759319" cy="2388955"/>
          </a:xfrm>
          <a:prstGeom prst="rect">
            <a:avLst/>
          </a:prstGeom>
        </p:spPr>
      </p:pic>
    </p:spTree>
    <p:extLst>
      <p:ext uri="{BB962C8B-B14F-4D97-AF65-F5344CB8AC3E}">
        <p14:creationId xmlns:p14="http://schemas.microsoft.com/office/powerpoint/2010/main" val="4012940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516117E-BE9B-462E-9230-215336F059B2}"/>
              </a:ext>
            </a:extLst>
          </p:cNvPr>
          <p:cNvPicPr>
            <a:picLocks noChangeAspect="1"/>
          </p:cNvPicPr>
          <p:nvPr/>
        </p:nvPicPr>
        <p:blipFill>
          <a:blip r:embed="rId2"/>
          <a:stretch>
            <a:fillRect/>
          </a:stretch>
        </p:blipFill>
        <p:spPr>
          <a:xfrm>
            <a:off x="561593" y="457580"/>
            <a:ext cx="10971183" cy="3885819"/>
          </a:xfrm>
          <a:prstGeom prst="rect">
            <a:avLst/>
          </a:prstGeom>
        </p:spPr>
      </p:pic>
    </p:spTree>
    <p:extLst>
      <p:ext uri="{BB962C8B-B14F-4D97-AF65-F5344CB8AC3E}">
        <p14:creationId xmlns:p14="http://schemas.microsoft.com/office/powerpoint/2010/main" val="3580855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E5F1EAF-D42C-44BD-B749-1FD8BF530A37}"/>
              </a:ext>
            </a:extLst>
          </p:cNvPr>
          <p:cNvPicPr>
            <a:picLocks noChangeAspect="1"/>
          </p:cNvPicPr>
          <p:nvPr/>
        </p:nvPicPr>
        <p:blipFill>
          <a:blip r:embed="rId2"/>
          <a:stretch>
            <a:fillRect/>
          </a:stretch>
        </p:blipFill>
        <p:spPr>
          <a:xfrm>
            <a:off x="609002" y="286511"/>
            <a:ext cx="10935678" cy="2428113"/>
          </a:xfrm>
          <a:prstGeom prst="rect">
            <a:avLst/>
          </a:prstGeom>
        </p:spPr>
      </p:pic>
      <p:pic>
        <p:nvPicPr>
          <p:cNvPr id="5" name="Immagine 4">
            <a:extLst>
              <a:ext uri="{FF2B5EF4-FFF2-40B4-BE49-F238E27FC236}">
                <a16:creationId xmlns:a16="http://schemas.microsoft.com/office/drawing/2014/main" id="{625F7021-9FDD-4F6D-A9EE-47DFD96B7CB9}"/>
              </a:ext>
            </a:extLst>
          </p:cNvPr>
          <p:cNvPicPr>
            <a:picLocks noChangeAspect="1"/>
          </p:cNvPicPr>
          <p:nvPr/>
        </p:nvPicPr>
        <p:blipFill>
          <a:blip r:embed="rId3"/>
          <a:stretch>
            <a:fillRect/>
          </a:stretch>
        </p:blipFill>
        <p:spPr>
          <a:xfrm>
            <a:off x="609002" y="2714624"/>
            <a:ext cx="10941099" cy="3686176"/>
          </a:xfrm>
          <a:prstGeom prst="rect">
            <a:avLst/>
          </a:prstGeom>
        </p:spPr>
      </p:pic>
    </p:spTree>
    <p:extLst>
      <p:ext uri="{BB962C8B-B14F-4D97-AF65-F5344CB8AC3E}">
        <p14:creationId xmlns:p14="http://schemas.microsoft.com/office/powerpoint/2010/main" val="1526183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1406683-0890-43D2-84D0-59513C44A2B9}"/>
              </a:ext>
            </a:extLst>
          </p:cNvPr>
          <p:cNvPicPr>
            <a:picLocks noChangeAspect="1"/>
          </p:cNvPicPr>
          <p:nvPr/>
        </p:nvPicPr>
        <p:blipFill>
          <a:blip r:embed="rId2"/>
          <a:stretch>
            <a:fillRect/>
          </a:stretch>
        </p:blipFill>
        <p:spPr>
          <a:xfrm>
            <a:off x="580643" y="458723"/>
            <a:ext cx="11015905" cy="2675001"/>
          </a:xfrm>
          <a:prstGeom prst="rect">
            <a:avLst/>
          </a:prstGeom>
        </p:spPr>
      </p:pic>
      <p:pic>
        <p:nvPicPr>
          <p:cNvPr id="5" name="Immagine 4">
            <a:extLst>
              <a:ext uri="{FF2B5EF4-FFF2-40B4-BE49-F238E27FC236}">
                <a16:creationId xmlns:a16="http://schemas.microsoft.com/office/drawing/2014/main" id="{8A377462-7A39-4185-A70C-C68590671A5D}"/>
              </a:ext>
            </a:extLst>
          </p:cNvPr>
          <p:cNvPicPr>
            <a:picLocks noChangeAspect="1"/>
          </p:cNvPicPr>
          <p:nvPr/>
        </p:nvPicPr>
        <p:blipFill>
          <a:blip r:embed="rId3"/>
          <a:stretch>
            <a:fillRect/>
          </a:stretch>
        </p:blipFill>
        <p:spPr>
          <a:xfrm>
            <a:off x="580643" y="3156586"/>
            <a:ext cx="11015904" cy="1376295"/>
          </a:xfrm>
          <a:prstGeom prst="rect">
            <a:avLst/>
          </a:prstGeom>
        </p:spPr>
      </p:pic>
      <p:sp>
        <p:nvSpPr>
          <p:cNvPr id="6" name="CasellaDiTesto 5">
            <a:extLst>
              <a:ext uri="{FF2B5EF4-FFF2-40B4-BE49-F238E27FC236}">
                <a16:creationId xmlns:a16="http://schemas.microsoft.com/office/drawing/2014/main" id="{FC80868C-68CC-4008-99A2-C8012D1CAD5B}"/>
              </a:ext>
            </a:extLst>
          </p:cNvPr>
          <p:cNvSpPr txBox="1"/>
          <p:nvPr/>
        </p:nvSpPr>
        <p:spPr>
          <a:xfrm>
            <a:off x="580643" y="5238750"/>
            <a:ext cx="11015904" cy="646331"/>
          </a:xfrm>
          <a:prstGeom prst="rect">
            <a:avLst/>
          </a:prstGeom>
          <a:solidFill>
            <a:srgbClr val="FFFF00"/>
          </a:solidFill>
        </p:spPr>
        <p:txBody>
          <a:bodyPr wrap="square" rtlCol="0">
            <a:spAutoFit/>
          </a:bodyPr>
          <a:lstStyle/>
          <a:p>
            <a:pPr algn="just"/>
            <a:r>
              <a:rPr lang="it-IT" b="1" dirty="0"/>
              <a:t>La rilevazione dei bisogni per l’attuazione di Prima Formazione e/o Aggiornamento, in seno all’AREA SICUREZZA è in fase di elaborazione.</a:t>
            </a:r>
          </a:p>
        </p:txBody>
      </p:sp>
      <p:sp>
        <p:nvSpPr>
          <p:cNvPr id="7" name="Freccia in giù 6">
            <a:extLst>
              <a:ext uri="{FF2B5EF4-FFF2-40B4-BE49-F238E27FC236}">
                <a16:creationId xmlns:a16="http://schemas.microsoft.com/office/drawing/2014/main" id="{407F3943-9277-4D38-BF65-5764A1C03366}"/>
              </a:ext>
            </a:extLst>
          </p:cNvPr>
          <p:cNvSpPr/>
          <p:nvPr/>
        </p:nvSpPr>
        <p:spPr>
          <a:xfrm>
            <a:off x="5764745" y="4555743"/>
            <a:ext cx="647700" cy="5153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58719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9AE3FF3-AC7A-4F6A-B27C-AE2AAF431CC3}"/>
              </a:ext>
            </a:extLst>
          </p:cNvPr>
          <p:cNvPicPr>
            <a:picLocks noChangeAspect="1"/>
          </p:cNvPicPr>
          <p:nvPr/>
        </p:nvPicPr>
        <p:blipFill>
          <a:blip r:embed="rId2"/>
          <a:stretch>
            <a:fillRect/>
          </a:stretch>
        </p:blipFill>
        <p:spPr>
          <a:xfrm>
            <a:off x="409193" y="335279"/>
            <a:ext cx="11243007" cy="4779645"/>
          </a:xfrm>
          <a:prstGeom prst="rect">
            <a:avLst/>
          </a:prstGeom>
        </p:spPr>
      </p:pic>
      <p:sp>
        <p:nvSpPr>
          <p:cNvPr id="4" name="CasellaDiTesto 3">
            <a:extLst>
              <a:ext uri="{FF2B5EF4-FFF2-40B4-BE49-F238E27FC236}">
                <a16:creationId xmlns:a16="http://schemas.microsoft.com/office/drawing/2014/main" id="{7C585846-DA51-49C4-B41F-CA20D203DE73}"/>
              </a:ext>
            </a:extLst>
          </p:cNvPr>
          <p:cNvSpPr txBox="1"/>
          <p:nvPr/>
        </p:nvSpPr>
        <p:spPr>
          <a:xfrm>
            <a:off x="522744" y="5238750"/>
            <a:ext cx="11015904" cy="1169551"/>
          </a:xfrm>
          <a:prstGeom prst="rect">
            <a:avLst/>
          </a:prstGeom>
          <a:solidFill>
            <a:srgbClr val="FFFF00"/>
          </a:solidFill>
        </p:spPr>
        <p:txBody>
          <a:bodyPr wrap="square" rtlCol="0">
            <a:spAutoFit/>
          </a:bodyPr>
          <a:lstStyle/>
          <a:p>
            <a:pPr algn="just"/>
            <a:r>
              <a:rPr lang="it-IT" b="1" dirty="0">
                <a:solidFill>
                  <a:srgbClr val="FF0000"/>
                </a:solidFill>
              </a:rPr>
              <a:t>ANCHE PER IL CORRENTE ANNO SCOLASTICO, LA NOSTRA ISTITUZIONE SI PROPORRA’ QUALE SCUOLA INNOVATIVA PER GIORNATE DI VISITING DEDICATE AI DOCENTI NEOASSUNTI DI ALTRE ISTITUZIONE, CHE NE FARANNO RICHIESTA. </a:t>
            </a:r>
            <a:r>
              <a:rPr lang="it-IT" sz="1600" b="1" dirty="0">
                <a:solidFill>
                  <a:srgbClr val="FF0000"/>
                </a:solidFill>
              </a:rPr>
              <a:t>PER I </a:t>
            </a:r>
            <a:r>
              <a:rPr lang="it-IT" sz="1600" b="1" u="sng" dirty="0">
                <a:solidFill>
                  <a:srgbClr val="FF0000"/>
                </a:solidFill>
              </a:rPr>
              <a:t>DOCENTI </a:t>
            </a:r>
            <a:r>
              <a:rPr lang="it-IT" sz="1600" b="1" dirty="0">
                <a:solidFill>
                  <a:srgbClr val="FF0000"/>
                </a:solidFill>
              </a:rPr>
              <a:t>INTERNI, IN ANNO DI PROVA, SI ATTENDE APERTURA NUOVO AMBIENTE INDIRE.</a:t>
            </a:r>
            <a:endParaRPr lang="it-IT" b="1" dirty="0">
              <a:solidFill>
                <a:srgbClr val="FF0000"/>
              </a:solidFill>
            </a:endParaRPr>
          </a:p>
        </p:txBody>
      </p:sp>
    </p:spTree>
    <p:extLst>
      <p:ext uri="{BB962C8B-B14F-4D97-AF65-F5344CB8AC3E}">
        <p14:creationId xmlns:p14="http://schemas.microsoft.com/office/powerpoint/2010/main" val="4032457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47421AE4-4FFB-4E20-9D9E-55D0A48AB234}"/>
              </a:ext>
            </a:extLst>
          </p:cNvPr>
          <p:cNvPicPr>
            <a:picLocks noChangeAspect="1"/>
          </p:cNvPicPr>
          <p:nvPr/>
        </p:nvPicPr>
        <p:blipFill>
          <a:blip r:embed="rId2"/>
          <a:stretch>
            <a:fillRect/>
          </a:stretch>
        </p:blipFill>
        <p:spPr>
          <a:xfrm>
            <a:off x="888336" y="3133725"/>
            <a:ext cx="10415328" cy="3013710"/>
          </a:xfrm>
          <a:prstGeom prst="rect">
            <a:avLst/>
          </a:prstGeom>
        </p:spPr>
      </p:pic>
      <p:pic>
        <p:nvPicPr>
          <p:cNvPr id="9" name="Immagine 8">
            <a:extLst>
              <a:ext uri="{FF2B5EF4-FFF2-40B4-BE49-F238E27FC236}">
                <a16:creationId xmlns:a16="http://schemas.microsoft.com/office/drawing/2014/main" id="{77F4185C-E841-4463-ACC5-661938B8F231}"/>
              </a:ext>
            </a:extLst>
          </p:cNvPr>
          <p:cNvPicPr>
            <a:picLocks noChangeAspect="1"/>
          </p:cNvPicPr>
          <p:nvPr/>
        </p:nvPicPr>
        <p:blipFill>
          <a:blip r:embed="rId3"/>
          <a:stretch>
            <a:fillRect/>
          </a:stretch>
        </p:blipFill>
        <p:spPr>
          <a:xfrm>
            <a:off x="590169" y="710565"/>
            <a:ext cx="11020272" cy="2042160"/>
          </a:xfrm>
          <a:prstGeom prst="rect">
            <a:avLst/>
          </a:prstGeom>
        </p:spPr>
      </p:pic>
    </p:spTree>
    <p:extLst>
      <p:ext uri="{BB962C8B-B14F-4D97-AF65-F5344CB8AC3E}">
        <p14:creationId xmlns:p14="http://schemas.microsoft.com/office/powerpoint/2010/main" val="1441652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467779D-3A32-42F5-8E4E-AAA05DDCC3E0}"/>
              </a:ext>
            </a:extLst>
          </p:cNvPr>
          <p:cNvPicPr>
            <a:picLocks noChangeAspect="1"/>
          </p:cNvPicPr>
          <p:nvPr/>
        </p:nvPicPr>
        <p:blipFill>
          <a:blip r:embed="rId2"/>
          <a:stretch>
            <a:fillRect/>
          </a:stretch>
        </p:blipFill>
        <p:spPr>
          <a:xfrm>
            <a:off x="5479915" y="0"/>
            <a:ext cx="6712085" cy="6858000"/>
          </a:xfrm>
          <a:prstGeom prst="rect">
            <a:avLst/>
          </a:prstGeom>
        </p:spPr>
      </p:pic>
      <p:sp>
        <p:nvSpPr>
          <p:cNvPr id="4" name="CasellaDiTesto 3">
            <a:extLst>
              <a:ext uri="{FF2B5EF4-FFF2-40B4-BE49-F238E27FC236}">
                <a16:creationId xmlns:a16="http://schemas.microsoft.com/office/drawing/2014/main" id="{C9B4D18C-731B-4842-882B-3826CC4298AC}"/>
              </a:ext>
            </a:extLst>
          </p:cNvPr>
          <p:cNvSpPr txBox="1"/>
          <p:nvPr/>
        </p:nvSpPr>
        <p:spPr>
          <a:xfrm>
            <a:off x="513833" y="467410"/>
            <a:ext cx="11164333" cy="523220"/>
          </a:xfrm>
          <a:prstGeom prst="rect">
            <a:avLst/>
          </a:prstGeom>
          <a:solidFill>
            <a:schemeClr val="bg1">
              <a:lumMod val="95000"/>
            </a:schemeClr>
          </a:solidFill>
        </p:spPr>
        <p:txBody>
          <a:bodyPr wrap="square">
            <a:spAutoFit/>
          </a:bodyPr>
          <a:lstStyle/>
          <a:p>
            <a:r>
              <a:rPr lang="it-IT" sz="2800" b="1" dirty="0">
                <a:solidFill>
                  <a:srgbClr val="0070C0"/>
                </a:solidFill>
                <a:effectLst>
                  <a:outerShdw blurRad="38100" dist="38100" dir="2700000" algn="tl">
                    <a:srgbClr val="000000">
                      <a:alpha val="43137"/>
                    </a:srgbClr>
                  </a:outerShdw>
                </a:effectLst>
              </a:rPr>
              <a:t>Ogni macro-tematica è a sua volta suddivisa nelle 6 aree </a:t>
            </a:r>
            <a:r>
              <a:rPr lang="it-IT" sz="2800" b="1" dirty="0" err="1">
                <a:solidFill>
                  <a:srgbClr val="0070C0"/>
                </a:solidFill>
                <a:effectLst>
                  <a:outerShdw blurRad="38100" dist="38100" dir="2700000" algn="tl">
                    <a:srgbClr val="000000">
                      <a:alpha val="43137"/>
                    </a:srgbClr>
                  </a:outerShdw>
                </a:effectLst>
              </a:rPr>
              <a:t>DigiCompEdu</a:t>
            </a:r>
            <a:r>
              <a:rPr lang="it-IT" sz="2800" b="1" dirty="0">
                <a:solidFill>
                  <a:srgbClr val="0070C0"/>
                </a:solidFill>
                <a:effectLst>
                  <a:outerShdw blurRad="38100" dist="38100" dir="2700000" algn="tl">
                    <a:srgbClr val="000000">
                      <a:alpha val="43137"/>
                    </a:srgbClr>
                  </a:outerShdw>
                </a:effectLst>
              </a:rPr>
              <a:t>:</a:t>
            </a:r>
          </a:p>
        </p:txBody>
      </p:sp>
      <p:pic>
        <p:nvPicPr>
          <p:cNvPr id="5" name="Immagine 4">
            <a:extLst>
              <a:ext uri="{FF2B5EF4-FFF2-40B4-BE49-F238E27FC236}">
                <a16:creationId xmlns:a16="http://schemas.microsoft.com/office/drawing/2014/main" id="{C7DBFACC-FDC9-4B6C-9BBE-4B5D8370167D}"/>
              </a:ext>
            </a:extLst>
          </p:cNvPr>
          <p:cNvPicPr>
            <a:picLocks noChangeAspect="1"/>
          </p:cNvPicPr>
          <p:nvPr/>
        </p:nvPicPr>
        <p:blipFill>
          <a:blip r:embed="rId3"/>
          <a:stretch>
            <a:fillRect/>
          </a:stretch>
        </p:blipFill>
        <p:spPr>
          <a:xfrm>
            <a:off x="551418" y="1102834"/>
            <a:ext cx="8833153" cy="5287756"/>
          </a:xfrm>
          <a:prstGeom prst="rect">
            <a:avLst/>
          </a:prstGeom>
        </p:spPr>
      </p:pic>
    </p:spTree>
    <p:extLst>
      <p:ext uri="{BB962C8B-B14F-4D97-AF65-F5344CB8AC3E}">
        <p14:creationId xmlns:p14="http://schemas.microsoft.com/office/powerpoint/2010/main" val="772242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72330D7-EB71-47C3-A241-3030C26A7D65}"/>
              </a:ext>
            </a:extLst>
          </p:cNvPr>
          <p:cNvSpPr txBox="1"/>
          <p:nvPr/>
        </p:nvSpPr>
        <p:spPr>
          <a:xfrm>
            <a:off x="0" y="482084"/>
            <a:ext cx="12192000" cy="707886"/>
          </a:xfrm>
          <a:prstGeom prst="rect">
            <a:avLst/>
          </a:prstGeom>
          <a:solidFill>
            <a:schemeClr val="bg1">
              <a:lumMod val="95000"/>
            </a:schemeClr>
          </a:solidFill>
        </p:spPr>
        <p:txBody>
          <a:bodyPr wrap="square">
            <a:spAutoFit/>
          </a:bodyPr>
          <a:lstStyle/>
          <a:p>
            <a:pPr algn="ctr"/>
            <a:r>
              <a:rPr lang="it-IT" sz="2000" dirty="0">
                <a:solidFill>
                  <a:srgbClr val="0070C0"/>
                </a:solidFill>
                <a:latin typeface="Arial Black" panose="020B0A04020102020204" pitchFamily="34" charset="0"/>
              </a:rPr>
              <a:t>DATI MONITORAGGIO BISOGNI FORMATIVI</a:t>
            </a:r>
          </a:p>
          <a:p>
            <a:pPr algn="ctr"/>
            <a:r>
              <a:rPr lang="it-IT" sz="2000" dirty="0">
                <a:solidFill>
                  <a:srgbClr val="0070C0"/>
                </a:solidFill>
                <a:latin typeface="Arial Black" panose="020B0A04020102020204" pitchFamily="34" charset="0"/>
              </a:rPr>
              <a:t>2022-2023</a:t>
            </a:r>
          </a:p>
        </p:txBody>
      </p:sp>
      <p:pic>
        <p:nvPicPr>
          <p:cNvPr id="6" name="Immagine 5">
            <a:extLst>
              <a:ext uri="{FF2B5EF4-FFF2-40B4-BE49-F238E27FC236}">
                <a16:creationId xmlns:a16="http://schemas.microsoft.com/office/drawing/2014/main" id="{4F15AE8C-2C6E-493B-BD66-0B4F002B7DB9}"/>
              </a:ext>
            </a:extLst>
          </p:cNvPr>
          <p:cNvPicPr>
            <a:picLocks noChangeAspect="1"/>
          </p:cNvPicPr>
          <p:nvPr/>
        </p:nvPicPr>
        <p:blipFill>
          <a:blip r:embed="rId2"/>
          <a:stretch>
            <a:fillRect/>
          </a:stretch>
        </p:blipFill>
        <p:spPr>
          <a:xfrm>
            <a:off x="0" y="1706730"/>
            <a:ext cx="6120914" cy="3444539"/>
          </a:xfrm>
          <a:prstGeom prst="rect">
            <a:avLst/>
          </a:prstGeom>
        </p:spPr>
      </p:pic>
      <p:pic>
        <p:nvPicPr>
          <p:cNvPr id="7" name="Immagine 6">
            <a:extLst>
              <a:ext uri="{FF2B5EF4-FFF2-40B4-BE49-F238E27FC236}">
                <a16:creationId xmlns:a16="http://schemas.microsoft.com/office/drawing/2014/main" id="{3A8D34CC-F167-43CE-855D-A14DBE722D15}"/>
              </a:ext>
            </a:extLst>
          </p:cNvPr>
          <p:cNvPicPr>
            <a:picLocks noChangeAspect="1"/>
          </p:cNvPicPr>
          <p:nvPr/>
        </p:nvPicPr>
        <p:blipFill>
          <a:blip r:embed="rId3"/>
          <a:stretch>
            <a:fillRect/>
          </a:stretch>
        </p:blipFill>
        <p:spPr>
          <a:xfrm>
            <a:off x="6096000" y="1779512"/>
            <a:ext cx="6096000" cy="3896350"/>
          </a:xfrm>
          <a:prstGeom prst="rect">
            <a:avLst/>
          </a:prstGeom>
        </p:spPr>
      </p:pic>
    </p:spTree>
    <p:extLst>
      <p:ext uri="{BB962C8B-B14F-4D97-AF65-F5344CB8AC3E}">
        <p14:creationId xmlns:p14="http://schemas.microsoft.com/office/powerpoint/2010/main" val="1936148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862648-DC04-4810-A09C-8CAB3B028C82}"/>
              </a:ext>
            </a:extLst>
          </p:cNvPr>
          <p:cNvSpPr>
            <a:spLocks noGrp="1"/>
          </p:cNvSpPr>
          <p:nvPr>
            <p:ph type="title"/>
          </p:nvPr>
        </p:nvSpPr>
        <p:spPr/>
        <p:txBody>
          <a:bodyPr>
            <a:noAutofit/>
          </a:bodyPr>
          <a:lstStyle/>
          <a:p>
            <a:pPr algn="r"/>
            <a:r>
              <a:rPr lang="it-IT" sz="2400" dirty="0"/>
              <a:t>La Legge 13 luglio 2015 n. 107</a:t>
            </a:r>
            <a:br>
              <a:rPr lang="it-IT" sz="2400" dirty="0"/>
            </a:br>
            <a:r>
              <a:rPr lang="it-IT" sz="2400" dirty="0"/>
              <a:t> </a:t>
            </a:r>
            <a:br>
              <a:rPr lang="it-IT" sz="2400" dirty="0"/>
            </a:br>
            <a:r>
              <a:rPr lang="it-IT" sz="2400" b="1" dirty="0">
                <a:effectLst>
                  <a:outerShdw blurRad="38100" dist="38100" dir="2700000" algn="tl">
                    <a:srgbClr val="000000">
                      <a:alpha val="43137"/>
                    </a:srgbClr>
                  </a:outerShdw>
                </a:effectLst>
              </a:rPr>
              <a:t>“Riforma </a:t>
            </a:r>
            <a:br>
              <a:rPr lang="it-IT" sz="2400" b="1" dirty="0">
                <a:effectLst>
                  <a:outerShdw blurRad="38100" dist="38100" dir="2700000" algn="tl">
                    <a:srgbClr val="000000">
                      <a:alpha val="43137"/>
                    </a:srgbClr>
                  </a:outerShdw>
                </a:effectLst>
              </a:rPr>
            </a:br>
            <a:r>
              <a:rPr lang="it-IT" sz="2400" b="1" dirty="0">
                <a:effectLst>
                  <a:outerShdw blurRad="38100" dist="38100" dir="2700000" algn="tl">
                    <a:srgbClr val="000000">
                      <a:alpha val="43137"/>
                    </a:srgbClr>
                  </a:outerShdw>
                </a:effectLst>
              </a:rPr>
              <a:t>del sistema nazionale di istruzione e formazione e delega per il riordino delle disposizioni legislative vigenti”</a:t>
            </a:r>
            <a:br>
              <a:rPr lang="it-IT" sz="2400" b="1" dirty="0">
                <a:effectLst>
                  <a:outerShdw blurRad="38100" dist="38100" dir="2700000" algn="tl">
                    <a:srgbClr val="000000">
                      <a:alpha val="43137"/>
                    </a:srgbClr>
                  </a:outerShdw>
                </a:effectLst>
              </a:rPr>
            </a:br>
            <a:r>
              <a:rPr lang="it-IT" sz="2400" b="1" dirty="0">
                <a:effectLst>
                  <a:outerShdw blurRad="38100" dist="38100" dir="2700000" algn="tl">
                    <a:srgbClr val="000000">
                      <a:alpha val="43137"/>
                    </a:srgbClr>
                  </a:outerShdw>
                </a:effectLst>
              </a:rPr>
              <a:t> </a:t>
            </a:r>
            <a:br>
              <a:rPr lang="it-IT" sz="2400" dirty="0"/>
            </a:br>
            <a:r>
              <a:rPr lang="it-IT" sz="2400" dirty="0"/>
              <a:t>prevede:</a:t>
            </a:r>
          </a:p>
        </p:txBody>
      </p:sp>
      <p:sp>
        <p:nvSpPr>
          <p:cNvPr id="3" name="Segnaposto contenuto 2">
            <a:extLst>
              <a:ext uri="{FF2B5EF4-FFF2-40B4-BE49-F238E27FC236}">
                <a16:creationId xmlns:a16="http://schemas.microsoft.com/office/drawing/2014/main" id="{FE53D061-3480-4659-9271-2C9B7CFB6FFF}"/>
              </a:ext>
            </a:extLst>
          </p:cNvPr>
          <p:cNvSpPr>
            <a:spLocks noGrp="1"/>
          </p:cNvSpPr>
          <p:nvPr>
            <p:ph idx="1"/>
          </p:nvPr>
        </p:nvSpPr>
        <p:spPr/>
        <p:txBody>
          <a:bodyPr>
            <a:normAutofit/>
          </a:bodyPr>
          <a:lstStyle/>
          <a:p>
            <a:pPr algn="just"/>
            <a:r>
              <a:rPr lang="it-IT" sz="1600" dirty="0"/>
              <a:t>all’art. 1, comma 124: “Nell'ambito degli adempimenti connessi alla funzione docente, </a:t>
            </a:r>
            <a:r>
              <a:rPr lang="it-IT" sz="1600" b="1" dirty="0"/>
              <a:t>la formazione in servizio dei docenti di ruolo è obbligatoria, permanente e strutturale.</a:t>
            </a:r>
            <a:r>
              <a:rPr lang="it-IT" sz="1600" dirty="0"/>
              <a:t> Le attività di formazione sono definite dalle singole istituzioni scolastiche in coerenza con il piano triennale dell'offerta formativa e con i risultati emersi dai piani di miglioramento delle istituzioni scolastiche previsti dal regolamento di cui al decreto del Presidente della Repubblica 28 marzo 2013, n. 80, sulla base delle priorità nazionali indicate nel Piano nazionale di formazione, adottato ogni tre anni con decreto del Ministro dell'istruzione, dell'università e della ricerca, sentite le organizzazioni sindacali rappresentative di categoria.”;</a:t>
            </a:r>
          </a:p>
          <a:p>
            <a:pPr algn="just"/>
            <a:r>
              <a:rPr lang="it-IT" sz="1600" dirty="0"/>
              <a:t>all'art. 1, comma 58 (“Piano nazionale per la scuola digitale”), lettera d, la </a:t>
            </a:r>
            <a:r>
              <a:rPr lang="it-IT" sz="1600" b="1" dirty="0"/>
              <a:t>“formazione dei docenti per l'innovazione didattica e sviluppo della cultura digitale </a:t>
            </a:r>
            <a:r>
              <a:rPr lang="it-IT" sz="1600" dirty="0"/>
              <a:t>per l'insegnamento, l'apprendimento e la formazione delle competenze lavorative, cognitive e sociali degli studenti”;</a:t>
            </a:r>
          </a:p>
          <a:p>
            <a:pPr algn="just"/>
            <a:r>
              <a:rPr lang="it-IT" sz="1600" dirty="0"/>
              <a:t>all'art. 1, comma 58 (“Piano nazionale per la scuola digitale”), lettera e, la </a:t>
            </a:r>
            <a:r>
              <a:rPr lang="it-IT" sz="1600" b="1" dirty="0"/>
              <a:t>“formazione</a:t>
            </a:r>
            <a:r>
              <a:rPr lang="it-IT" sz="1600" dirty="0"/>
              <a:t> dei direttori dei servizi generali e amministrativi, degli assistenti amministrativi e degli assistenti tecnici </a:t>
            </a:r>
            <a:r>
              <a:rPr lang="it-IT" sz="1600" b="1" dirty="0"/>
              <a:t>per l'innovazione digitale nell'amministrazione”.</a:t>
            </a:r>
          </a:p>
          <a:p>
            <a:pPr algn="just"/>
            <a:r>
              <a:rPr lang="it-IT" sz="1600" dirty="0"/>
              <a:t>all'art. 1, commi da 70 a 72: </a:t>
            </a:r>
            <a:r>
              <a:rPr lang="it-IT" sz="1600" b="1" dirty="0"/>
              <a:t>Reti tra Istituzioni Scolastiche</a:t>
            </a:r>
            <a:r>
              <a:rPr lang="it-IT" sz="1600" dirty="0"/>
              <a:t>;</a:t>
            </a:r>
          </a:p>
          <a:p>
            <a:pPr algn="just"/>
            <a:r>
              <a:rPr lang="it-IT" sz="1600" dirty="0"/>
              <a:t>all'art. 1, commi da 121 a 125: </a:t>
            </a:r>
            <a:r>
              <a:rPr lang="it-IT" sz="1600" b="1" dirty="0"/>
              <a:t>Carta elettronica </a:t>
            </a:r>
            <a:r>
              <a:rPr lang="it-IT" sz="1600" dirty="0"/>
              <a:t>per aggiornamento docenti di ruolo.</a:t>
            </a:r>
          </a:p>
          <a:p>
            <a:pPr algn="just"/>
            <a:endParaRPr lang="it-IT" sz="1600" dirty="0"/>
          </a:p>
        </p:txBody>
      </p:sp>
    </p:spTree>
    <p:extLst>
      <p:ext uri="{BB962C8B-B14F-4D97-AF65-F5344CB8AC3E}">
        <p14:creationId xmlns:p14="http://schemas.microsoft.com/office/powerpoint/2010/main" val="745743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B395AD3-D974-45EA-B27B-8059E062A468}"/>
              </a:ext>
            </a:extLst>
          </p:cNvPr>
          <p:cNvPicPr>
            <a:picLocks noChangeAspect="1"/>
          </p:cNvPicPr>
          <p:nvPr/>
        </p:nvPicPr>
        <p:blipFill>
          <a:blip r:embed="rId2"/>
          <a:stretch>
            <a:fillRect/>
          </a:stretch>
        </p:blipFill>
        <p:spPr>
          <a:xfrm>
            <a:off x="1674519" y="643467"/>
            <a:ext cx="8842961" cy="5571066"/>
          </a:xfrm>
          <a:prstGeom prst="rect">
            <a:avLst/>
          </a:prstGeom>
        </p:spPr>
      </p:pic>
    </p:spTree>
    <p:extLst>
      <p:ext uri="{BB962C8B-B14F-4D97-AF65-F5344CB8AC3E}">
        <p14:creationId xmlns:p14="http://schemas.microsoft.com/office/powerpoint/2010/main" val="189536342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2213DFC-9027-4432-AF48-1E82A8D4E9B3}"/>
              </a:ext>
            </a:extLst>
          </p:cNvPr>
          <p:cNvPicPr>
            <a:picLocks noChangeAspect="1"/>
          </p:cNvPicPr>
          <p:nvPr/>
        </p:nvPicPr>
        <p:blipFill>
          <a:blip r:embed="rId2"/>
          <a:stretch>
            <a:fillRect/>
          </a:stretch>
        </p:blipFill>
        <p:spPr>
          <a:xfrm>
            <a:off x="1794020" y="643467"/>
            <a:ext cx="8603960" cy="5571066"/>
          </a:xfrm>
          <a:prstGeom prst="rect">
            <a:avLst/>
          </a:prstGeom>
        </p:spPr>
      </p:pic>
    </p:spTree>
    <p:extLst>
      <p:ext uri="{BB962C8B-B14F-4D97-AF65-F5344CB8AC3E}">
        <p14:creationId xmlns:p14="http://schemas.microsoft.com/office/powerpoint/2010/main" val="87775796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CEC6CFB-39E9-46C0-A213-ABB50E306D65}"/>
              </a:ext>
            </a:extLst>
          </p:cNvPr>
          <p:cNvPicPr>
            <a:picLocks noChangeAspect="1"/>
          </p:cNvPicPr>
          <p:nvPr/>
        </p:nvPicPr>
        <p:blipFill>
          <a:blip r:embed="rId2"/>
          <a:stretch>
            <a:fillRect/>
          </a:stretch>
        </p:blipFill>
        <p:spPr>
          <a:xfrm>
            <a:off x="2130828" y="643467"/>
            <a:ext cx="7930344" cy="5571066"/>
          </a:xfrm>
          <a:prstGeom prst="rect">
            <a:avLst/>
          </a:prstGeom>
        </p:spPr>
      </p:pic>
    </p:spTree>
    <p:extLst>
      <p:ext uri="{BB962C8B-B14F-4D97-AF65-F5344CB8AC3E}">
        <p14:creationId xmlns:p14="http://schemas.microsoft.com/office/powerpoint/2010/main" val="3204658602"/>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5C3E3C1-0275-4D0C-A8FA-096879951846}"/>
              </a:ext>
            </a:extLst>
          </p:cNvPr>
          <p:cNvPicPr>
            <a:picLocks noChangeAspect="1"/>
          </p:cNvPicPr>
          <p:nvPr/>
        </p:nvPicPr>
        <p:blipFill>
          <a:blip r:embed="rId2"/>
          <a:stretch>
            <a:fillRect/>
          </a:stretch>
        </p:blipFill>
        <p:spPr>
          <a:xfrm>
            <a:off x="1743605" y="643467"/>
            <a:ext cx="8704790" cy="5571066"/>
          </a:xfrm>
          <a:prstGeom prst="rect">
            <a:avLst/>
          </a:prstGeom>
        </p:spPr>
      </p:pic>
    </p:spTree>
    <p:extLst>
      <p:ext uri="{BB962C8B-B14F-4D97-AF65-F5344CB8AC3E}">
        <p14:creationId xmlns:p14="http://schemas.microsoft.com/office/powerpoint/2010/main" val="391328860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E3A34C0-CC61-492D-9EE6-77E02480FAE0}"/>
              </a:ext>
            </a:extLst>
          </p:cNvPr>
          <p:cNvPicPr>
            <a:picLocks noChangeAspect="1"/>
          </p:cNvPicPr>
          <p:nvPr/>
        </p:nvPicPr>
        <p:blipFill>
          <a:blip r:embed="rId2"/>
          <a:stretch>
            <a:fillRect/>
          </a:stretch>
        </p:blipFill>
        <p:spPr>
          <a:xfrm>
            <a:off x="2029530" y="643467"/>
            <a:ext cx="8132940" cy="5571066"/>
          </a:xfrm>
          <a:prstGeom prst="rect">
            <a:avLst/>
          </a:prstGeom>
        </p:spPr>
      </p:pic>
    </p:spTree>
    <p:extLst>
      <p:ext uri="{BB962C8B-B14F-4D97-AF65-F5344CB8AC3E}">
        <p14:creationId xmlns:p14="http://schemas.microsoft.com/office/powerpoint/2010/main" val="408620649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3C75CD8-BA6E-4B36-A2EE-274F06B7597A}"/>
              </a:ext>
            </a:extLst>
          </p:cNvPr>
          <p:cNvPicPr>
            <a:picLocks noChangeAspect="1"/>
          </p:cNvPicPr>
          <p:nvPr/>
        </p:nvPicPr>
        <p:blipFill>
          <a:blip r:embed="rId2"/>
          <a:stretch>
            <a:fillRect/>
          </a:stretch>
        </p:blipFill>
        <p:spPr>
          <a:xfrm>
            <a:off x="2240592" y="643467"/>
            <a:ext cx="7710815" cy="5571066"/>
          </a:xfrm>
          <a:prstGeom prst="rect">
            <a:avLst/>
          </a:prstGeom>
        </p:spPr>
      </p:pic>
    </p:spTree>
    <p:extLst>
      <p:ext uri="{BB962C8B-B14F-4D97-AF65-F5344CB8AC3E}">
        <p14:creationId xmlns:p14="http://schemas.microsoft.com/office/powerpoint/2010/main" val="2270159645"/>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526C4A8-A13A-4F9F-9B5F-4D5859CE8D3F}"/>
              </a:ext>
            </a:extLst>
          </p:cNvPr>
          <p:cNvPicPr>
            <a:picLocks noChangeAspect="1"/>
          </p:cNvPicPr>
          <p:nvPr/>
        </p:nvPicPr>
        <p:blipFill>
          <a:blip r:embed="rId2"/>
          <a:stretch>
            <a:fillRect/>
          </a:stretch>
        </p:blipFill>
        <p:spPr>
          <a:xfrm>
            <a:off x="1743605" y="643467"/>
            <a:ext cx="8704790" cy="5571066"/>
          </a:xfrm>
          <a:prstGeom prst="rect">
            <a:avLst/>
          </a:prstGeom>
        </p:spPr>
      </p:pic>
    </p:spTree>
    <p:extLst>
      <p:ext uri="{BB962C8B-B14F-4D97-AF65-F5344CB8AC3E}">
        <p14:creationId xmlns:p14="http://schemas.microsoft.com/office/powerpoint/2010/main" val="208463871"/>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ABC90C4-1223-4588-9959-BC8B0805D8ED}"/>
              </a:ext>
            </a:extLst>
          </p:cNvPr>
          <p:cNvPicPr>
            <a:picLocks noChangeAspect="1"/>
          </p:cNvPicPr>
          <p:nvPr/>
        </p:nvPicPr>
        <p:blipFill>
          <a:blip r:embed="rId2"/>
          <a:stretch>
            <a:fillRect/>
          </a:stretch>
        </p:blipFill>
        <p:spPr>
          <a:xfrm>
            <a:off x="1953944" y="643467"/>
            <a:ext cx="8284112" cy="5571066"/>
          </a:xfrm>
          <a:prstGeom prst="rect">
            <a:avLst/>
          </a:prstGeom>
        </p:spPr>
      </p:pic>
    </p:spTree>
    <p:extLst>
      <p:ext uri="{BB962C8B-B14F-4D97-AF65-F5344CB8AC3E}">
        <p14:creationId xmlns:p14="http://schemas.microsoft.com/office/powerpoint/2010/main" val="426684068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2B81E03-783A-4463-909B-596D65E4F8C9}"/>
              </a:ext>
            </a:extLst>
          </p:cNvPr>
          <p:cNvPicPr>
            <a:picLocks noChangeAspect="1"/>
          </p:cNvPicPr>
          <p:nvPr/>
        </p:nvPicPr>
        <p:blipFill>
          <a:blip r:embed="rId2"/>
          <a:stretch>
            <a:fillRect/>
          </a:stretch>
        </p:blipFill>
        <p:spPr>
          <a:xfrm>
            <a:off x="2116668" y="643467"/>
            <a:ext cx="7958664" cy="5571066"/>
          </a:xfrm>
          <a:prstGeom prst="rect">
            <a:avLst/>
          </a:prstGeom>
        </p:spPr>
      </p:pic>
    </p:spTree>
    <p:extLst>
      <p:ext uri="{BB962C8B-B14F-4D97-AF65-F5344CB8AC3E}">
        <p14:creationId xmlns:p14="http://schemas.microsoft.com/office/powerpoint/2010/main" val="144725085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E1F4483-17A0-4B4C-A6AF-543C59BC2C73}"/>
              </a:ext>
            </a:extLst>
          </p:cNvPr>
          <p:cNvPicPr>
            <a:picLocks noChangeAspect="1"/>
          </p:cNvPicPr>
          <p:nvPr/>
        </p:nvPicPr>
        <p:blipFill>
          <a:blip r:embed="rId2"/>
          <a:stretch>
            <a:fillRect/>
          </a:stretch>
        </p:blipFill>
        <p:spPr>
          <a:xfrm>
            <a:off x="717115" y="1000126"/>
            <a:ext cx="10757769" cy="4703254"/>
          </a:xfrm>
          <a:prstGeom prst="rect">
            <a:avLst/>
          </a:prstGeom>
        </p:spPr>
      </p:pic>
      <p:pic>
        <p:nvPicPr>
          <p:cNvPr id="3" name="Immagine 2">
            <a:extLst>
              <a:ext uri="{FF2B5EF4-FFF2-40B4-BE49-F238E27FC236}">
                <a16:creationId xmlns:a16="http://schemas.microsoft.com/office/drawing/2014/main" id="{DE5611DF-908C-4275-B640-815D212579F2}"/>
              </a:ext>
            </a:extLst>
          </p:cNvPr>
          <p:cNvPicPr>
            <a:picLocks noChangeAspect="1"/>
          </p:cNvPicPr>
          <p:nvPr/>
        </p:nvPicPr>
        <p:blipFill>
          <a:blip r:embed="rId3"/>
          <a:stretch>
            <a:fillRect/>
          </a:stretch>
        </p:blipFill>
        <p:spPr>
          <a:xfrm>
            <a:off x="8543925" y="1731455"/>
            <a:ext cx="2714149" cy="3971925"/>
          </a:xfrm>
          <a:prstGeom prst="rect">
            <a:avLst/>
          </a:prstGeom>
        </p:spPr>
      </p:pic>
    </p:spTree>
    <p:extLst>
      <p:ext uri="{BB962C8B-B14F-4D97-AF65-F5344CB8AC3E}">
        <p14:creationId xmlns:p14="http://schemas.microsoft.com/office/powerpoint/2010/main" val="391547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77B0DD6-C25A-462E-B97E-45154FACAF03}"/>
              </a:ext>
            </a:extLst>
          </p:cNvPr>
          <p:cNvSpPr txBox="1"/>
          <p:nvPr/>
        </p:nvSpPr>
        <p:spPr>
          <a:xfrm>
            <a:off x="605979" y="1937435"/>
            <a:ext cx="9635066" cy="400110"/>
          </a:xfrm>
          <a:prstGeom prst="rect">
            <a:avLst/>
          </a:prstGeom>
          <a:solidFill>
            <a:schemeClr val="bg1"/>
          </a:solidFill>
        </p:spPr>
        <p:txBody>
          <a:bodyPr wrap="square">
            <a:spAutoFit/>
          </a:bodyPr>
          <a:lstStyle/>
          <a:p>
            <a:r>
              <a:rPr lang="it-IT" sz="2000" dirty="0"/>
              <a:t>La formazione e l’aggiornamento in servizio sono elementi imprescindibili del processo di:</a:t>
            </a:r>
          </a:p>
        </p:txBody>
      </p:sp>
      <p:pic>
        <p:nvPicPr>
          <p:cNvPr id="4" name="Immagine 3">
            <a:extLst>
              <a:ext uri="{FF2B5EF4-FFF2-40B4-BE49-F238E27FC236}">
                <a16:creationId xmlns:a16="http://schemas.microsoft.com/office/drawing/2014/main" id="{D95002F7-24D3-4C42-9456-E9E0D996CFE2}"/>
              </a:ext>
            </a:extLst>
          </p:cNvPr>
          <p:cNvPicPr>
            <a:picLocks noChangeAspect="1"/>
          </p:cNvPicPr>
          <p:nvPr/>
        </p:nvPicPr>
        <p:blipFill>
          <a:blip r:embed="rId3"/>
          <a:stretch>
            <a:fillRect/>
          </a:stretch>
        </p:blipFill>
        <p:spPr>
          <a:xfrm>
            <a:off x="605979" y="2066676"/>
            <a:ext cx="9896310" cy="2724648"/>
          </a:xfrm>
          <a:prstGeom prst="rect">
            <a:avLst/>
          </a:prstGeom>
        </p:spPr>
      </p:pic>
    </p:spTree>
    <p:extLst>
      <p:ext uri="{BB962C8B-B14F-4D97-AF65-F5344CB8AC3E}">
        <p14:creationId xmlns:p14="http://schemas.microsoft.com/office/powerpoint/2010/main" val="300891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t="-10000" b="-10000"/>
          </a:stretch>
        </a:blip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72330D7-EB71-47C3-A241-3030C26A7D65}"/>
              </a:ext>
            </a:extLst>
          </p:cNvPr>
          <p:cNvSpPr txBox="1"/>
          <p:nvPr/>
        </p:nvSpPr>
        <p:spPr>
          <a:xfrm>
            <a:off x="0" y="482084"/>
            <a:ext cx="12192000" cy="400110"/>
          </a:xfrm>
          <a:prstGeom prst="rect">
            <a:avLst/>
          </a:prstGeom>
          <a:solidFill>
            <a:schemeClr val="bg1">
              <a:lumMod val="95000"/>
            </a:schemeClr>
          </a:solidFill>
        </p:spPr>
        <p:txBody>
          <a:bodyPr wrap="square">
            <a:spAutoFit/>
          </a:bodyPr>
          <a:lstStyle/>
          <a:p>
            <a:pPr algn="ctr"/>
            <a:r>
              <a:rPr lang="it-IT" sz="2000" dirty="0">
                <a:solidFill>
                  <a:srgbClr val="0070C0"/>
                </a:solidFill>
                <a:latin typeface="Arial Black" panose="020B0A04020102020204" pitchFamily="34" charset="0"/>
              </a:rPr>
              <a:t>TEMATICHE MAGGIORMENTE RICHIESTE PER AREA</a:t>
            </a:r>
          </a:p>
        </p:txBody>
      </p:sp>
      <p:pic>
        <p:nvPicPr>
          <p:cNvPr id="2" name="Immagine 1">
            <a:extLst>
              <a:ext uri="{FF2B5EF4-FFF2-40B4-BE49-F238E27FC236}">
                <a16:creationId xmlns:a16="http://schemas.microsoft.com/office/drawing/2014/main" id="{9ECE0835-E165-4415-9960-E8529559734B}"/>
              </a:ext>
            </a:extLst>
          </p:cNvPr>
          <p:cNvPicPr>
            <a:picLocks noChangeAspect="1"/>
          </p:cNvPicPr>
          <p:nvPr/>
        </p:nvPicPr>
        <p:blipFill>
          <a:blip r:embed="rId3"/>
          <a:stretch>
            <a:fillRect/>
          </a:stretch>
        </p:blipFill>
        <p:spPr>
          <a:xfrm>
            <a:off x="1085370" y="2272626"/>
            <a:ext cx="10021260" cy="3290033"/>
          </a:xfrm>
          <a:prstGeom prst="rect">
            <a:avLst/>
          </a:prstGeom>
        </p:spPr>
      </p:pic>
    </p:spTree>
    <p:extLst>
      <p:ext uri="{BB962C8B-B14F-4D97-AF65-F5344CB8AC3E}">
        <p14:creationId xmlns:p14="http://schemas.microsoft.com/office/powerpoint/2010/main" val="3305885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t="-10000" b="-10000"/>
          </a:stretch>
        </a:blip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72330D7-EB71-47C3-A241-3030C26A7D65}"/>
              </a:ext>
            </a:extLst>
          </p:cNvPr>
          <p:cNvSpPr txBox="1"/>
          <p:nvPr/>
        </p:nvSpPr>
        <p:spPr>
          <a:xfrm>
            <a:off x="0" y="482084"/>
            <a:ext cx="12192000" cy="400110"/>
          </a:xfrm>
          <a:prstGeom prst="rect">
            <a:avLst/>
          </a:prstGeom>
          <a:solidFill>
            <a:schemeClr val="bg1">
              <a:lumMod val="95000"/>
            </a:schemeClr>
          </a:solidFill>
        </p:spPr>
        <p:txBody>
          <a:bodyPr wrap="square">
            <a:spAutoFit/>
          </a:bodyPr>
          <a:lstStyle/>
          <a:p>
            <a:pPr algn="ctr"/>
            <a:r>
              <a:rPr lang="it-IT" sz="2000" dirty="0">
                <a:solidFill>
                  <a:srgbClr val="0070C0"/>
                </a:solidFill>
                <a:latin typeface="Arial Black" panose="020B0A04020102020204" pitchFamily="34" charset="0"/>
              </a:rPr>
              <a:t>TEMATICHE MAGGIORMENTE RICHIESTE PER AREA</a:t>
            </a:r>
          </a:p>
        </p:txBody>
      </p:sp>
      <p:pic>
        <p:nvPicPr>
          <p:cNvPr id="2" name="Immagine 1">
            <a:extLst>
              <a:ext uri="{FF2B5EF4-FFF2-40B4-BE49-F238E27FC236}">
                <a16:creationId xmlns:a16="http://schemas.microsoft.com/office/drawing/2014/main" id="{F4D662E0-B269-4EAC-B2EE-A67D444E4FB6}"/>
              </a:ext>
            </a:extLst>
          </p:cNvPr>
          <p:cNvPicPr>
            <a:picLocks noChangeAspect="1"/>
          </p:cNvPicPr>
          <p:nvPr/>
        </p:nvPicPr>
        <p:blipFill>
          <a:blip r:embed="rId3"/>
          <a:stretch>
            <a:fillRect/>
          </a:stretch>
        </p:blipFill>
        <p:spPr>
          <a:xfrm>
            <a:off x="1454413" y="2231085"/>
            <a:ext cx="9283173" cy="3234030"/>
          </a:xfrm>
          <a:prstGeom prst="rect">
            <a:avLst/>
          </a:prstGeom>
        </p:spPr>
      </p:pic>
    </p:spTree>
    <p:extLst>
      <p:ext uri="{BB962C8B-B14F-4D97-AF65-F5344CB8AC3E}">
        <p14:creationId xmlns:p14="http://schemas.microsoft.com/office/powerpoint/2010/main" val="4039764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t="-10000" b="-10000"/>
          </a:stretch>
        </a:blip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72330D7-EB71-47C3-A241-3030C26A7D65}"/>
              </a:ext>
            </a:extLst>
          </p:cNvPr>
          <p:cNvSpPr txBox="1"/>
          <p:nvPr/>
        </p:nvSpPr>
        <p:spPr>
          <a:xfrm>
            <a:off x="0" y="482084"/>
            <a:ext cx="12192000" cy="400110"/>
          </a:xfrm>
          <a:prstGeom prst="rect">
            <a:avLst/>
          </a:prstGeom>
          <a:solidFill>
            <a:schemeClr val="bg1">
              <a:lumMod val="95000"/>
            </a:schemeClr>
          </a:solidFill>
        </p:spPr>
        <p:txBody>
          <a:bodyPr wrap="square">
            <a:spAutoFit/>
          </a:bodyPr>
          <a:lstStyle/>
          <a:p>
            <a:pPr algn="ctr"/>
            <a:r>
              <a:rPr lang="it-IT" sz="2000" dirty="0">
                <a:solidFill>
                  <a:srgbClr val="0070C0"/>
                </a:solidFill>
                <a:latin typeface="Arial Black" panose="020B0A04020102020204" pitchFamily="34" charset="0"/>
              </a:rPr>
              <a:t>TEMATICHE MAGGIORMENTE RICHIESTE PER AREA</a:t>
            </a:r>
          </a:p>
        </p:txBody>
      </p:sp>
      <p:pic>
        <p:nvPicPr>
          <p:cNvPr id="2" name="Immagine 1">
            <a:extLst>
              <a:ext uri="{FF2B5EF4-FFF2-40B4-BE49-F238E27FC236}">
                <a16:creationId xmlns:a16="http://schemas.microsoft.com/office/drawing/2014/main" id="{F89D83F3-6A80-4AD0-A91D-C19473835270}"/>
              </a:ext>
            </a:extLst>
          </p:cNvPr>
          <p:cNvPicPr>
            <a:picLocks noChangeAspect="1"/>
          </p:cNvPicPr>
          <p:nvPr/>
        </p:nvPicPr>
        <p:blipFill>
          <a:blip r:embed="rId3"/>
          <a:stretch>
            <a:fillRect/>
          </a:stretch>
        </p:blipFill>
        <p:spPr>
          <a:xfrm>
            <a:off x="1004741" y="1873252"/>
            <a:ext cx="10182518" cy="4063996"/>
          </a:xfrm>
          <a:prstGeom prst="rect">
            <a:avLst/>
          </a:prstGeom>
        </p:spPr>
      </p:pic>
    </p:spTree>
    <p:extLst>
      <p:ext uri="{BB962C8B-B14F-4D97-AF65-F5344CB8AC3E}">
        <p14:creationId xmlns:p14="http://schemas.microsoft.com/office/powerpoint/2010/main" val="3665801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ACB1F36-586C-4ACB-9206-1C698522DF3C}"/>
              </a:ext>
            </a:extLst>
          </p:cNvPr>
          <p:cNvPicPr>
            <a:picLocks noChangeAspect="1"/>
          </p:cNvPicPr>
          <p:nvPr/>
        </p:nvPicPr>
        <p:blipFill>
          <a:blip r:embed="rId2"/>
          <a:stretch>
            <a:fillRect/>
          </a:stretch>
        </p:blipFill>
        <p:spPr>
          <a:xfrm>
            <a:off x="1009459" y="385435"/>
            <a:ext cx="10173081" cy="6087129"/>
          </a:xfrm>
          <a:prstGeom prst="rect">
            <a:avLst/>
          </a:prstGeom>
        </p:spPr>
      </p:pic>
      <p:sp>
        <p:nvSpPr>
          <p:cNvPr id="3" name="CasellaDiTesto 2">
            <a:extLst>
              <a:ext uri="{FF2B5EF4-FFF2-40B4-BE49-F238E27FC236}">
                <a16:creationId xmlns:a16="http://schemas.microsoft.com/office/drawing/2014/main" id="{38DFAA81-82EA-49C3-A0E4-6ABE73411CA6}"/>
              </a:ext>
            </a:extLst>
          </p:cNvPr>
          <p:cNvSpPr txBox="1"/>
          <p:nvPr/>
        </p:nvSpPr>
        <p:spPr>
          <a:xfrm>
            <a:off x="0" y="185380"/>
            <a:ext cx="12192000" cy="400110"/>
          </a:xfrm>
          <a:prstGeom prst="rect">
            <a:avLst/>
          </a:prstGeom>
          <a:noFill/>
        </p:spPr>
        <p:txBody>
          <a:bodyPr wrap="square" rtlCol="0">
            <a:spAutoFit/>
          </a:bodyPr>
          <a:lstStyle/>
          <a:p>
            <a:pPr algn="ctr"/>
            <a:r>
              <a:rPr lang="it-IT" dirty="0"/>
              <a:t>                        </a:t>
            </a:r>
            <a:r>
              <a:rPr lang="it-IT" sz="2000" i="1" dirty="0">
                <a:solidFill>
                  <a:srgbClr val="0070C0"/>
                </a:solidFill>
                <a:effectLst>
                  <a:outerShdw blurRad="38100" dist="38100" dir="2700000" algn="tl">
                    <a:srgbClr val="000000">
                      <a:alpha val="43137"/>
                    </a:srgbClr>
                  </a:outerShdw>
                </a:effectLst>
              </a:rPr>
              <a:t>PIANO STRATEGICO DELLE AZIONI FORMATIVE…Transizione digitale</a:t>
            </a:r>
            <a:endParaRPr lang="it-IT" i="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5912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67A5C05-B8EA-47D3-A1D5-6CE13067B275}"/>
              </a:ext>
            </a:extLst>
          </p:cNvPr>
          <p:cNvPicPr>
            <a:picLocks noChangeAspect="1"/>
          </p:cNvPicPr>
          <p:nvPr/>
        </p:nvPicPr>
        <p:blipFill>
          <a:blip r:embed="rId2"/>
          <a:stretch>
            <a:fillRect/>
          </a:stretch>
        </p:blipFill>
        <p:spPr>
          <a:xfrm>
            <a:off x="1381506" y="383286"/>
            <a:ext cx="9428988" cy="6091428"/>
          </a:xfrm>
          <a:prstGeom prst="rect">
            <a:avLst/>
          </a:prstGeom>
        </p:spPr>
      </p:pic>
      <p:sp>
        <p:nvSpPr>
          <p:cNvPr id="4" name="CasellaDiTesto 3">
            <a:extLst>
              <a:ext uri="{FF2B5EF4-FFF2-40B4-BE49-F238E27FC236}">
                <a16:creationId xmlns:a16="http://schemas.microsoft.com/office/drawing/2014/main" id="{221BD4E8-BFBA-4F54-BBAA-1930C1C3D265}"/>
              </a:ext>
            </a:extLst>
          </p:cNvPr>
          <p:cNvSpPr txBox="1"/>
          <p:nvPr/>
        </p:nvSpPr>
        <p:spPr>
          <a:xfrm>
            <a:off x="0" y="185380"/>
            <a:ext cx="12192000" cy="400110"/>
          </a:xfrm>
          <a:prstGeom prst="rect">
            <a:avLst/>
          </a:prstGeom>
          <a:noFill/>
        </p:spPr>
        <p:txBody>
          <a:bodyPr wrap="square" rtlCol="0">
            <a:spAutoFit/>
          </a:bodyPr>
          <a:lstStyle/>
          <a:p>
            <a:r>
              <a:rPr lang="it-IT" sz="2000" i="1" dirty="0">
                <a:solidFill>
                  <a:srgbClr val="0070C0"/>
                </a:solidFill>
                <a:effectLst>
                  <a:outerShdw blurRad="38100" dist="38100" dir="2700000" algn="tl">
                    <a:srgbClr val="000000">
                      <a:alpha val="43137"/>
                    </a:srgbClr>
                  </a:outerShdw>
                </a:effectLst>
              </a:rPr>
              <a:t>                   </a:t>
            </a:r>
            <a:r>
              <a:rPr lang="it-IT" sz="2000" i="1" dirty="0">
                <a:solidFill>
                  <a:schemeClr val="accent3">
                    <a:lumMod val="50000"/>
                  </a:schemeClr>
                </a:solidFill>
                <a:effectLst>
                  <a:outerShdw blurRad="38100" dist="38100" dir="2700000" algn="tl">
                    <a:srgbClr val="000000">
                      <a:alpha val="43137"/>
                    </a:srgbClr>
                  </a:outerShdw>
                </a:effectLst>
              </a:rPr>
              <a:t>PIANO STRATEGICO DELLE AZIONI FORMATIVE…Transizione Ecologica</a:t>
            </a:r>
            <a:endParaRPr lang="it-IT" i="1" dirty="0">
              <a:solidFill>
                <a:schemeClr val="accent3">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0425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ADC18180-FFBB-45B6-94D6-734A98FA6825}"/>
              </a:ext>
            </a:extLst>
          </p:cNvPr>
          <p:cNvPicPr>
            <a:picLocks noChangeAspect="1"/>
          </p:cNvPicPr>
          <p:nvPr/>
        </p:nvPicPr>
        <p:blipFill>
          <a:blip r:embed="rId2"/>
          <a:stretch>
            <a:fillRect/>
          </a:stretch>
        </p:blipFill>
        <p:spPr>
          <a:xfrm>
            <a:off x="1381506" y="265176"/>
            <a:ext cx="9428988" cy="6327648"/>
          </a:xfrm>
          <a:prstGeom prst="rect">
            <a:avLst/>
          </a:prstGeom>
        </p:spPr>
      </p:pic>
      <p:sp>
        <p:nvSpPr>
          <p:cNvPr id="12" name="CasellaDiTesto 11">
            <a:extLst>
              <a:ext uri="{FF2B5EF4-FFF2-40B4-BE49-F238E27FC236}">
                <a16:creationId xmlns:a16="http://schemas.microsoft.com/office/drawing/2014/main" id="{D9DFEBC6-A7F3-4D65-9D6B-0CAA826E1221}"/>
              </a:ext>
            </a:extLst>
          </p:cNvPr>
          <p:cNvSpPr txBox="1"/>
          <p:nvPr/>
        </p:nvSpPr>
        <p:spPr>
          <a:xfrm>
            <a:off x="0" y="185380"/>
            <a:ext cx="12192000" cy="400110"/>
          </a:xfrm>
          <a:prstGeom prst="rect">
            <a:avLst/>
          </a:prstGeom>
          <a:noFill/>
        </p:spPr>
        <p:txBody>
          <a:bodyPr wrap="square" rtlCol="0">
            <a:spAutoFit/>
          </a:bodyPr>
          <a:lstStyle/>
          <a:p>
            <a:r>
              <a:rPr lang="it-IT" sz="2000" i="1" dirty="0">
                <a:solidFill>
                  <a:srgbClr val="0070C0"/>
                </a:solidFill>
                <a:effectLst>
                  <a:outerShdw blurRad="38100" dist="38100" dir="2700000" algn="tl">
                    <a:srgbClr val="000000">
                      <a:alpha val="43137"/>
                    </a:srgbClr>
                  </a:outerShdw>
                </a:effectLst>
              </a:rPr>
              <a:t>                   PIANO STRATEGICO DELLE AZIONI FORMATIVE…Piano delle Arti</a:t>
            </a:r>
            <a:endParaRPr lang="it-IT" i="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24502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07EC2BC2-45BC-4B86-A69B-93847E4D846A}"/>
              </a:ext>
            </a:extLst>
          </p:cNvPr>
          <p:cNvPicPr>
            <a:picLocks noChangeAspect="1"/>
          </p:cNvPicPr>
          <p:nvPr/>
        </p:nvPicPr>
        <p:blipFill>
          <a:blip r:embed="rId2">
            <a:alphaModFix amt="52000"/>
          </a:blip>
          <a:stretch>
            <a:fillRect/>
          </a:stretch>
        </p:blipFill>
        <p:spPr>
          <a:xfrm>
            <a:off x="9105900" y="3771900"/>
            <a:ext cx="3086100" cy="3086100"/>
          </a:xfrm>
          <a:prstGeom prst="rect">
            <a:avLst/>
          </a:prstGeom>
        </p:spPr>
      </p:pic>
      <p:pic>
        <p:nvPicPr>
          <p:cNvPr id="3" name="Immagine 2">
            <a:extLst>
              <a:ext uri="{FF2B5EF4-FFF2-40B4-BE49-F238E27FC236}">
                <a16:creationId xmlns:a16="http://schemas.microsoft.com/office/drawing/2014/main" id="{884E21EC-EFBE-4E07-8176-C0756477BA48}"/>
              </a:ext>
            </a:extLst>
          </p:cNvPr>
          <p:cNvPicPr>
            <a:picLocks noChangeAspect="1"/>
          </p:cNvPicPr>
          <p:nvPr/>
        </p:nvPicPr>
        <p:blipFill>
          <a:blip r:embed="rId3"/>
          <a:stretch>
            <a:fillRect/>
          </a:stretch>
        </p:blipFill>
        <p:spPr>
          <a:xfrm>
            <a:off x="552450" y="385190"/>
            <a:ext cx="11077956" cy="614935"/>
          </a:xfrm>
          <a:prstGeom prst="rect">
            <a:avLst/>
          </a:prstGeom>
        </p:spPr>
      </p:pic>
      <p:pic>
        <p:nvPicPr>
          <p:cNvPr id="5" name="Immagine 4">
            <a:extLst>
              <a:ext uri="{FF2B5EF4-FFF2-40B4-BE49-F238E27FC236}">
                <a16:creationId xmlns:a16="http://schemas.microsoft.com/office/drawing/2014/main" id="{75D2750A-D56F-4C27-85A0-4699DE4BB513}"/>
              </a:ext>
            </a:extLst>
          </p:cNvPr>
          <p:cNvPicPr>
            <a:picLocks noChangeAspect="1"/>
          </p:cNvPicPr>
          <p:nvPr/>
        </p:nvPicPr>
        <p:blipFill rotWithShape="1">
          <a:blip r:embed="rId4"/>
          <a:srcRect r="27793"/>
          <a:stretch/>
        </p:blipFill>
        <p:spPr>
          <a:xfrm>
            <a:off x="552450" y="1332737"/>
            <a:ext cx="9281406" cy="4906138"/>
          </a:xfrm>
          <a:prstGeom prst="rect">
            <a:avLst/>
          </a:prstGeom>
        </p:spPr>
      </p:pic>
    </p:spTree>
    <p:extLst>
      <p:ext uri="{BB962C8B-B14F-4D97-AF65-F5344CB8AC3E}">
        <p14:creationId xmlns:p14="http://schemas.microsoft.com/office/powerpoint/2010/main" val="2833635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84E21EC-EFBE-4E07-8176-C0756477BA48}"/>
              </a:ext>
            </a:extLst>
          </p:cNvPr>
          <p:cNvPicPr>
            <a:picLocks noChangeAspect="1"/>
          </p:cNvPicPr>
          <p:nvPr/>
        </p:nvPicPr>
        <p:blipFill>
          <a:blip r:embed="rId2"/>
          <a:stretch>
            <a:fillRect/>
          </a:stretch>
        </p:blipFill>
        <p:spPr>
          <a:xfrm>
            <a:off x="552450" y="385190"/>
            <a:ext cx="11077956" cy="614935"/>
          </a:xfrm>
          <a:prstGeom prst="rect">
            <a:avLst/>
          </a:prstGeom>
        </p:spPr>
      </p:pic>
      <p:pic>
        <p:nvPicPr>
          <p:cNvPr id="7" name="Immagine 6">
            <a:extLst>
              <a:ext uri="{FF2B5EF4-FFF2-40B4-BE49-F238E27FC236}">
                <a16:creationId xmlns:a16="http://schemas.microsoft.com/office/drawing/2014/main" id="{943278CE-1377-4ECF-A1DA-C0BBB1741242}"/>
              </a:ext>
            </a:extLst>
          </p:cNvPr>
          <p:cNvPicPr>
            <a:picLocks noChangeAspect="1"/>
          </p:cNvPicPr>
          <p:nvPr/>
        </p:nvPicPr>
        <p:blipFill>
          <a:blip r:embed="rId3"/>
          <a:stretch>
            <a:fillRect/>
          </a:stretch>
        </p:blipFill>
        <p:spPr>
          <a:xfrm>
            <a:off x="8972550" y="3638550"/>
            <a:ext cx="3219450" cy="3219450"/>
          </a:xfrm>
          <a:prstGeom prst="rect">
            <a:avLst/>
          </a:prstGeom>
        </p:spPr>
      </p:pic>
      <p:pic>
        <p:nvPicPr>
          <p:cNvPr id="6" name="Immagine 5">
            <a:extLst>
              <a:ext uri="{FF2B5EF4-FFF2-40B4-BE49-F238E27FC236}">
                <a16:creationId xmlns:a16="http://schemas.microsoft.com/office/drawing/2014/main" id="{84E155C8-3EA4-4AAA-9372-1839223012D0}"/>
              </a:ext>
            </a:extLst>
          </p:cNvPr>
          <p:cNvPicPr>
            <a:picLocks noChangeAspect="1"/>
          </p:cNvPicPr>
          <p:nvPr/>
        </p:nvPicPr>
        <p:blipFill rotWithShape="1">
          <a:blip r:embed="rId4"/>
          <a:srcRect r="30819"/>
          <a:stretch/>
        </p:blipFill>
        <p:spPr>
          <a:xfrm>
            <a:off x="552450" y="1664588"/>
            <a:ext cx="8705850" cy="4279853"/>
          </a:xfrm>
          <a:prstGeom prst="rect">
            <a:avLst/>
          </a:prstGeom>
        </p:spPr>
      </p:pic>
    </p:spTree>
    <p:extLst>
      <p:ext uri="{BB962C8B-B14F-4D97-AF65-F5344CB8AC3E}">
        <p14:creationId xmlns:p14="http://schemas.microsoft.com/office/powerpoint/2010/main" val="578464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84E21EC-EFBE-4E07-8176-C0756477BA48}"/>
              </a:ext>
            </a:extLst>
          </p:cNvPr>
          <p:cNvPicPr>
            <a:picLocks noChangeAspect="1"/>
          </p:cNvPicPr>
          <p:nvPr/>
        </p:nvPicPr>
        <p:blipFill>
          <a:blip r:embed="rId2"/>
          <a:stretch>
            <a:fillRect/>
          </a:stretch>
        </p:blipFill>
        <p:spPr>
          <a:xfrm>
            <a:off x="552450" y="385190"/>
            <a:ext cx="11077956" cy="614935"/>
          </a:xfrm>
          <a:prstGeom prst="rect">
            <a:avLst/>
          </a:prstGeom>
        </p:spPr>
      </p:pic>
      <p:pic>
        <p:nvPicPr>
          <p:cNvPr id="4" name="Immagine 3">
            <a:extLst>
              <a:ext uri="{FF2B5EF4-FFF2-40B4-BE49-F238E27FC236}">
                <a16:creationId xmlns:a16="http://schemas.microsoft.com/office/drawing/2014/main" id="{5D21DDF4-91B3-4E8E-9550-4F2033AF72F9}"/>
              </a:ext>
            </a:extLst>
          </p:cNvPr>
          <p:cNvPicPr>
            <a:picLocks noChangeAspect="1"/>
          </p:cNvPicPr>
          <p:nvPr/>
        </p:nvPicPr>
        <p:blipFill>
          <a:blip r:embed="rId3"/>
          <a:stretch>
            <a:fillRect/>
          </a:stretch>
        </p:blipFill>
        <p:spPr>
          <a:xfrm>
            <a:off x="9039225" y="3838410"/>
            <a:ext cx="3019590" cy="3019590"/>
          </a:xfrm>
          <a:prstGeom prst="rect">
            <a:avLst/>
          </a:prstGeom>
        </p:spPr>
      </p:pic>
      <p:pic>
        <p:nvPicPr>
          <p:cNvPr id="2" name="Immagine 1">
            <a:extLst>
              <a:ext uri="{FF2B5EF4-FFF2-40B4-BE49-F238E27FC236}">
                <a16:creationId xmlns:a16="http://schemas.microsoft.com/office/drawing/2014/main" id="{BB7954E5-24E4-4123-9711-C8E9B76DD7F9}"/>
              </a:ext>
            </a:extLst>
          </p:cNvPr>
          <p:cNvPicPr>
            <a:picLocks noChangeAspect="1"/>
          </p:cNvPicPr>
          <p:nvPr/>
        </p:nvPicPr>
        <p:blipFill rotWithShape="1">
          <a:blip r:embed="rId4"/>
          <a:srcRect r="31658"/>
          <a:stretch/>
        </p:blipFill>
        <p:spPr>
          <a:xfrm>
            <a:off x="552450" y="1598676"/>
            <a:ext cx="9399950" cy="3925824"/>
          </a:xfrm>
          <a:prstGeom prst="rect">
            <a:avLst/>
          </a:prstGeom>
        </p:spPr>
      </p:pic>
    </p:spTree>
    <p:extLst>
      <p:ext uri="{BB962C8B-B14F-4D97-AF65-F5344CB8AC3E}">
        <p14:creationId xmlns:p14="http://schemas.microsoft.com/office/powerpoint/2010/main" val="2832540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5605CA8-ED9B-437E-B490-50E9775DA0B2}"/>
              </a:ext>
            </a:extLst>
          </p:cNvPr>
          <p:cNvSpPr txBox="1"/>
          <p:nvPr/>
        </p:nvSpPr>
        <p:spPr>
          <a:xfrm>
            <a:off x="7156174" y="821363"/>
            <a:ext cx="4512363" cy="5307607"/>
          </a:xfrm>
          <a:prstGeom prst="rect">
            <a:avLst/>
          </a:prstGeom>
          <a:noFill/>
        </p:spPr>
        <p:txBody>
          <a:bodyPr wrap="square">
            <a:spAutoFit/>
          </a:bodyPr>
          <a:lstStyle/>
          <a:p>
            <a:pPr algn="just">
              <a:lnSpc>
                <a:spcPct val="150000"/>
              </a:lnSpc>
            </a:pPr>
            <a:r>
              <a:rPr lang="it-IT" sz="2000" b="1" dirty="0">
                <a:solidFill>
                  <a:srgbClr val="002060"/>
                </a:solidFill>
              </a:rPr>
              <a:t>Le </a:t>
            </a:r>
            <a:r>
              <a:rPr lang="it-IT" sz="2800" dirty="0">
                <a:solidFill>
                  <a:srgbClr val="FF0000"/>
                </a:solidFill>
                <a:latin typeface="Colonna MT" panose="04020805060202030203" pitchFamily="82" charset="0"/>
              </a:rPr>
              <a:t>PRIORITA</a:t>
            </a:r>
            <a:r>
              <a:rPr lang="it-IT" sz="2000" b="1" dirty="0">
                <a:solidFill>
                  <a:srgbClr val="FF0000"/>
                </a:solidFill>
              </a:rPr>
              <a:t>’</a:t>
            </a:r>
            <a:r>
              <a:rPr lang="it-IT" sz="2000" b="1" dirty="0">
                <a:solidFill>
                  <a:srgbClr val="002060"/>
                </a:solidFill>
              </a:rPr>
              <a:t> emerse dall’analisi incrociata dei dati estrapolati dal </a:t>
            </a:r>
            <a:r>
              <a:rPr lang="it-IT" sz="2000" b="1" u="sng" dirty="0">
                <a:solidFill>
                  <a:srgbClr val="002060"/>
                </a:solidFill>
              </a:rPr>
              <a:t>Monitoraggio dei Bisogni Formativi</a:t>
            </a:r>
            <a:r>
              <a:rPr lang="it-IT" sz="2000" b="1" dirty="0">
                <a:solidFill>
                  <a:srgbClr val="002060"/>
                </a:solidFill>
              </a:rPr>
              <a:t>, dal </a:t>
            </a:r>
            <a:r>
              <a:rPr lang="it-IT" sz="2000" b="1" u="sng" dirty="0">
                <a:solidFill>
                  <a:srgbClr val="002060"/>
                </a:solidFill>
              </a:rPr>
              <a:t>PISP</a:t>
            </a:r>
            <a:r>
              <a:rPr lang="it-IT" sz="2000" b="1" dirty="0">
                <a:solidFill>
                  <a:srgbClr val="002060"/>
                </a:solidFill>
              </a:rPr>
              <a:t> e dalla </a:t>
            </a:r>
            <a:r>
              <a:rPr lang="it-IT" sz="2000" b="1" u="sng" dirty="0">
                <a:solidFill>
                  <a:srgbClr val="002060"/>
                </a:solidFill>
              </a:rPr>
              <a:t>rilevazione in itinere di misure di accompagnamento</a:t>
            </a:r>
            <a:r>
              <a:rPr lang="it-IT" sz="2000" b="1" dirty="0">
                <a:solidFill>
                  <a:srgbClr val="002060"/>
                </a:solidFill>
              </a:rPr>
              <a:t>, hanno permesso di effettuare la RICERCA e la VALUTAZIONE delle azioni formative più in linea con gli obiettivi di processo incarnati dalla scuola e contestualmente operare le seguenti </a:t>
            </a:r>
            <a:r>
              <a:rPr lang="it-IT" sz="2000" b="1" dirty="0">
                <a:solidFill>
                  <a:srgbClr val="FF0000"/>
                </a:solidFill>
              </a:rPr>
              <a:t>PROPOSTE</a:t>
            </a:r>
            <a:r>
              <a:rPr lang="it-IT" sz="2000" b="1" dirty="0">
                <a:solidFill>
                  <a:srgbClr val="002060"/>
                </a:solidFill>
              </a:rPr>
              <a:t>:</a:t>
            </a:r>
            <a:endParaRPr lang="it-IT" sz="2000" dirty="0"/>
          </a:p>
        </p:txBody>
      </p:sp>
      <p:pic>
        <p:nvPicPr>
          <p:cNvPr id="9" name="Immagine 8">
            <a:extLst>
              <a:ext uri="{FF2B5EF4-FFF2-40B4-BE49-F238E27FC236}">
                <a16:creationId xmlns:a16="http://schemas.microsoft.com/office/drawing/2014/main" id="{0697706E-3F7C-490E-9BFE-1B2F48CE12FF}"/>
              </a:ext>
            </a:extLst>
          </p:cNvPr>
          <p:cNvPicPr>
            <a:picLocks noChangeAspect="1"/>
          </p:cNvPicPr>
          <p:nvPr/>
        </p:nvPicPr>
        <p:blipFill>
          <a:blip r:embed="rId2"/>
          <a:stretch>
            <a:fillRect/>
          </a:stretch>
        </p:blipFill>
        <p:spPr>
          <a:xfrm>
            <a:off x="1048104" y="949284"/>
            <a:ext cx="5388153" cy="5388153"/>
          </a:xfrm>
          <a:prstGeom prst="rect">
            <a:avLst/>
          </a:prstGeom>
        </p:spPr>
      </p:pic>
      <p:graphicFrame>
        <p:nvGraphicFramePr>
          <p:cNvPr id="6" name="Diagramma 5">
            <a:extLst>
              <a:ext uri="{FF2B5EF4-FFF2-40B4-BE49-F238E27FC236}">
                <a16:creationId xmlns:a16="http://schemas.microsoft.com/office/drawing/2014/main" id="{F952B776-FAFB-4CFE-A90F-D91DE72231EA}"/>
              </a:ext>
            </a:extLst>
          </p:cNvPr>
          <p:cNvGraphicFramePr/>
          <p:nvPr>
            <p:extLst>
              <p:ext uri="{D42A27DB-BD31-4B8C-83A1-F6EECF244321}">
                <p14:modId xmlns:p14="http://schemas.microsoft.com/office/powerpoint/2010/main" val="4114993879"/>
              </p:ext>
            </p:extLst>
          </p:nvPr>
        </p:nvGraphicFramePr>
        <p:xfrm>
          <a:off x="-208526" y="217112"/>
          <a:ext cx="7901414" cy="5819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3176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248DF1-EFC6-4C55-841C-CBF522BD6F3B}"/>
              </a:ext>
            </a:extLst>
          </p:cNvPr>
          <p:cNvSpPr>
            <a:spLocks noGrp="1"/>
          </p:cNvSpPr>
          <p:nvPr>
            <p:ph type="title"/>
          </p:nvPr>
        </p:nvSpPr>
        <p:spPr/>
        <p:txBody>
          <a:bodyPr>
            <a:noAutofit/>
          </a:bodyPr>
          <a:lstStyle/>
          <a:p>
            <a:r>
              <a:rPr lang="it-IT" sz="1800" dirty="0">
                <a:effectLst>
                  <a:outerShdw blurRad="38100" dist="38100" dir="2700000" algn="tl">
                    <a:srgbClr val="000000">
                      <a:alpha val="43137"/>
                    </a:srgbClr>
                  </a:outerShdw>
                </a:effectLst>
              </a:rPr>
              <a:t>Il Piano Triennale di Formazione e aggiornamento del personale è finalizzato all’acquisizione di competenze per l'attuazione di interventi di miglioramento e adeguamento alle nuove esigenze dell’Offerta Formativa Triennale il PTOF.</a:t>
            </a:r>
            <a:br>
              <a:rPr lang="it-IT" sz="1800" dirty="0">
                <a:effectLst>
                  <a:outerShdw blurRad="38100" dist="38100" dir="2700000" algn="tl">
                    <a:srgbClr val="000000">
                      <a:alpha val="43137"/>
                    </a:srgbClr>
                  </a:outerShdw>
                </a:effectLst>
              </a:rPr>
            </a:br>
            <a:br>
              <a:rPr lang="it-IT" sz="1800" dirty="0">
                <a:effectLst>
                  <a:outerShdw blurRad="38100" dist="38100" dir="2700000" algn="tl">
                    <a:srgbClr val="000000">
                      <a:alpha val="43137"/>
                    </a:srgbClr>
                  </a:outerShdw>
                </a:effectLst>
              </a:rPr>
            </a:br>
            <a:r>
              <a:rPr lang="it-IT" sz="1800" dirty="0">
                <a:effectLst>
                  <a:outerShdw blurRad="38100" dist="38100" dir="2700000" algn="tl">
                    <a:srgbClr val="000000">
                      <a:alpha val="43137"/>
                    </a:srgbClr>
                  </a:outerShdw>
                </a:effectLst>
              </a:rPr>
              <a:t>Le priorità di formazione che la scuola intende adottare riflettono i risultati del</a:t>
            </a:r>
            <a:br>
              <a:rPr lang="it-IT" sz="1800" dirty="0">
                <a:effectLst>
                  <a:outerShdw blurRad="38100" dist="38100" dir="2700000" algn="tl">
                    <a:srgbClr val="000000">
                      <a:alpha val="43137"/>
                    </a:srgbClr>
                  </a:outerShdw>
                </a:effectLst>
              </a:rPr>
            </a:br>
            <a:r>
              <a:rPr lang="it-IT" sz="2800" dirty="0">
                <a:effectLst>
                  <a:outerShdw blurRad="38100" dist="38100" dir="2700000" algn="tl">
                    <a:srgbClr val="000000">
                      <a:alpha val="43137"/>
                    </a:srgbClr>
                  </a:outerShdw>
                </a:effectLst>
              </a:rPr>
              <a:t>RAV e del </a:t>
            </a:r>
            <a:r>
              <a:rPr lang="it-IT" sz="2800" dirty="0" err="1">
                <a:effectLst>
                  <a:outerShdw blurRad="38100" dist="38100" dir="2700000" algn="tl">
                    <a:srgbClr val="000000">
                      <a:alpha val="43137"/>
                    </a:srgbClr>
                  </a:outerShdw>
                </a:effectLst>
              </a:rPr>
              <a:t>PdM</a:t>
            </a:r>
            <a:endParaRPr lang="it-IT" sz="1800" dirty="0">
              <a:effectLst>
                <a:outerShdw blurRad="38100" dist="38100" dir="2700000" algn="tl">
                  <a:srgbClr val="000000">
                    <a:alpha val="43137"/>
                  </a:srgbClr>
                </a:outerShdw>
              </a:effectLst>
            </a:endParaRPr>
          </a:p>
        </p:txBody>
      </p:sp>
      <p:graphicFrame>
        <p:nvGraphicFramePr>
          <p:cNvPr id="3" name="Tabella 2">
            <a:extLst>
              <a:ext uri="{FF2B5EF4-FFF2-40B4-BE49-F238E27FC236}">
                <a16:creationId xmlns:a16="http://schemas.microsoft.com/office/drawing/2014/main" id="{4B48D738-E64C-4BA4-B946-F43F304C0787}"/>
              </a:ext>
            </a:extLst>
          </p:cNvPr>
          <p:cNvGraphicFramePr>
            <a:graphicFrameLocks noGrp="1"/>
          </p:cNvGraphicFramePr>
          <p:nvPr>
            <p:extLst>
              <p:ext uri="{D42A27DB-BD31-4B8C-83A1-F6EECF244321}">
                <p14:modId xmlns:p14="http://schemas.microsoft.com/office/powerpoint/2010/main" val="720311972"/>
              </p:ext>
            </p:extLst>
          </p:nvPr>
        </p:nvGraphicFramePr>
        <p:xfrm>
          <a:off x="3963141" y="434534"/>
          <a:ext cx="6113780" cy="1344486"/>
        </p:xfrm>
        <a:graphic>
          <a:graphicData uri="http://schemas.openxmlformats.org/drawingml/2006/table">
            <a:tbl>
              <a:tblPr firstRow="1" firstCol="1" bandRow="1">
                <a:tableStyleId>{5C22544A-7EE6-4342-B048-85BDC9FD1C3A}</a:tableStyleId>
              </a:tblPr>
              <a:tblGrid>
                <a:gridCol w="3056890">
                  <a:extLst>
                    <a:ext uri="{9D8B030D-6E8A-4147-A177-3AD203B41FA5}">
                      <a16:colId xmlns:a16="http://schemas.microsoft.com/office/drawing/2014/main" val="895210714"/>
                    </a:ext>
                  </a:extLst>
                </a:gridCol>
                <a:gridCol w="3056890">
                  <a:extLst>
                    <a:ext uri="{9D8B030D-6E8A-4147-A177-3AD203B41FA5}">
                      <a16:colId xmlns:a16="http://schemas.microsoft.com/office/drawing/2014/main" val="3571436483"/>
                    </a:ext>
                  </a:extLst>
                </a:gridCol>
              </a:tblGrid>
              <a:tr h="0">
                <a:tc gridSpan="2">
                  <a:txBody>
                    <a:bodyPr/>
                    <a:lstStyle/>
                    <a:p>
                      <a:pPr algn="ctr">
                        <a:lnSpc>
                          <a:spcPct val="115000"/>
                        </a:lnSpc>
                        <a:spcAft>
                          <a:spcPts val="800"/>
                        </a:spcAft>
                      </a:pPr>
                      <a:r>
                        <a:rPr lang="it-IT" sz="1800" dirty="0">
                          <a:solidFill>
                            <a:srgbClr val="002060"/>
                          </a:solidFill>
                          <a:effectLst/>
                        </a:rPr>
                        <a:t>PRIORITÀ EMERSE DAL RAV</a:t>
                      </a:r>
                      <a:endParaRPr lang="it-IT"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hMerge="1">
                  <a:txBody>
                    <a:bodyPr/>
                    <a:lstStyle/>
                    <a:p>
                      <a:endParaRPr lang="it-IT"/>
                    </a:p>
                  </a:txBody>
                  <a:tcPr/>
                </a:tc>
                <a:extLst>
                  <a:ext uri="{0D108BD9-81ED-4DB2-BD59-A6C34878D82A}">
                    <a16:rowId xmlns:a16="http://schemas.microsoft.com/office/drawing/2014/main" val="4220838712"/>
                  </a:ext>
                </a:extLst>
              </a:tr>
              <a:tr h="0">
                <a:tc gridSpan="2">
                  <a:txBody>
                    <a:bodyPr/>
                    <a:lstStyle/>
                    <a:p>
                      <a:pPr algn="ctr">
                        <a:lnSpc>
                          <a:spcPct val="115000"/>
                        </a:lnSpc>
                        <a:spcAft>
                          <a:spcPts val="800"/>
                        </a:spcAft>
                      </a:pPr>
                      <a:r>
                        <a:rPr lang="it-IT" sz="1200" dirty="0">
                          <a:solidFill>
                            <a:srgbClr val="002060"/>
                          </a:solidFill>
                          <a:effectLst/>
                        </a:rPr>
                        <a:t>RISULTATI SCOLASTICI</a:t>
                      </a:r>
                      <a:endParaRPr lang="it-IT"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it-IT"/>
                    </a:p>
                  </a:txBody>
                  <a:tcPr/>
                </a:tc>
                <a:extLst>
                  <a:ext uri="{0D108BD9-81ED-4DB2-BD59-A6C34878D82A}">
                    <a16:rowId xmlns:a16="http://schemas.microsoft.com/office/drawing/2014/main" val="3561269421"/>
                  </a:ext>
                </a:extLst>
              </a:tr>
              <a:tr h="0">
                <a:tc>
                  <a:txBody>
                    <a:bodyPr/>
                    <a:lstStyle/>
                    <a:p>
                      <a:pPr algn="ctr">
                        <a:lnSpc>
                          <a:spcPct val="115000"/>
                        </a:lnSpc>
                        <a:spcAft>
                          <a:spcPts val="800"/>
                        </a:spcAft>
                      </a:pPr>
                      <a:r>
                        <a:rPr lang="it-IT" sz="1400" b="1" dirty="0">
                          <a:solidFill>
                            <a:srgbClr val="002060"/>
                          </a:solidFill>
                          <a:effectLst/>
                        </a:rPr>
                        <a:t>Priorità </a:t>
                      </a:r>
                      <a:endParaRPr lang="it-IT"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it-IT" sz="1400" b="1" dirty="0">
                          <a:solidFill>
                            <a:srgbClr val="002060"/>
                          </a:solidFill>
                          <a:effectLst/>
                        </a:rPr>
                        <a:t>Traguardo</a:t>
                      </a:r>
                      <a:endParaRPr lang="it-IT"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0333455"/>
                  </a:ext>
                </a:extLst>
              </a:tr>
              <a:tr h="0">
                <a:tc>
                  <a:txBody>
                    <a:bodyPr/>
                    <a:lstStyle/>
                    <a:p>
                      <a:pPr algn="ctr">
                        <a:lnSpc>
                          <a:spcPct val="115000"/>
                        </a:lnSpc>
                        <a:spcAft>
                          <a:spcPts val="800"/>
                        </a:spcAft>
                      </a:pPr>
                      <a:r>
                        <a:rPr lang="it-IT" sz="1200" b="0" dirty="0">
                          <a:solidFill>
                            <a:srgbClr val="002060"/>
                          </a:solidFill>
                          <a:effectLst/>
                        </a:rPr>
                        <a:t>Migliorare gli apprendimenti in lingua italiana e matematica</a:t>
                      </a:r>
                      <a:endParaRPr lang="it-IT" sz="18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it-IT" sz="1200" b="0" dirty="0">
                          <a:solidFill>
                            <a:srgbClr val="002060"/>
                          </a:solidFill>
                          <a:effectLst/>
                        </a:rPr>
                        <a:t>Ridurre la variabilità interna migliorando i livelli apprenditivi degli studenti con esiti insoddisfacenti</a:t>
                      </a:r>
                      <a:endParaRPr lang="it-IT" sz="18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2113173"/>
                  </a:ext>
                </a:extLst>
              </a:tr>
            </a:tbl>
          </a:graphicData>
        </a:graphic>
      </p:graphicFrame>
      <p:sp>
        <p:nvSpPr>
          <p:cNvPr id="5" name="CasellaDiTesto 4">
            <a:extLst>
              <a:ext uri="{FF2B5EF4-FFF2-40B4-BE49-F238E27FC236}">
                <a16:creationId xmlns:a16="http://schemas.microsoft.com/office/drawing/2014/main" id="{9B25767B-F45A-4351-85F9-754214D4C414}"/>
              </a:ext>
            </a:extLst>
          </p:cNvPr>
          <p:cNvSpPr txBox="1"/>
          <p:nvPr/>
        </p:nvSpPr>
        <p:spPr>
          <a:xfrm>
            <a:off x="3956367" y="1868811"/>
            <a:ext cx="6100232" cy="923330"/>
          </a:xfrm>
          <a:prstGeom prst="rect">
            <a:avLst/>
          </a:prstGeom>
          <a:noFill/>
        </p:spPr>
        <p:txBody>
          <a:bodyPr wrap="square">
            <a:spAutoFit/>
          </a:bodyPr>
          <a:lstStyle/>
          <a:p>
            <a:pPr algn="just"/>
            <a:r>
              <a:rPr lang="it-IT" dirty="0">
                <a:sym typeface="Wingdings" panose="05000000000000000000" pitchFamily="2" charset="2"/>
              </a:rPr>
              <a:t> </a:t>
            </a:r>
            <a:r>
              <a:rPr lang="it-IT" b="1" dirty="0"/>
              <a:t>Tra i vari obiettivi di processo</a:t>
            </a:r>
            <a:r>
              <a:rPr lang="it-IT" dirty="0"/>
              <a:t>:</a:t>
            </a:r>
          </a:p>
          <a:p>
            <a:pPr algn="just"/>
            <a:r>
              <a:rPr lang="it-IT" dirty="0"/>
              <a:t>Ammodernare la parte obsoleta degli strumenti tecnologici in dotazione ai docenti ai laboratori e alle classi.</a:t>
            </a:r>
          </a:p>
        </p:txBody>
      </p:sp>
      <p:graphicFrame>
        <p:nvGraphicFramePr>
          <p:cNvPr id="6" name="Tabella 5">
            <a:extLst>
              <a:ext uri="{FF2B5EF4-FFF2-40B4-BE49-F238E27FC236}">
                <a16:creationId xmlns:a16="http://schemas.microsoft.com/office/drawing/2014/main" id="{34BA8250-15C3-4D47-9FF3-E9E319CA3FA7}"/>
              </a:ext>
            </a:extLst>
          </p:cNvPr>
          <p:cNvGraphicFramePr>
            <a:graphicFrameLocks noGrp="1"/>
          </p:cNvGraphicFramePr>
          <p:nvPr>
            <p:extLst>
              <p:ext uri="{D42A27DB-BD31-4B8C-83A1-F6EECF244321}">
                <p14:modId xmlns:p14="http://schemas.microsoft.com/office/powerpoint/2010/main" val="1641089707"/>
              </p:ext>
            </p:extLst>
          </p:nvPr>
        </p:nvGraphicFramePr>
        <p:xfrm>
          <a:off x="3963141" y="2820304"/>
          <a:ext cx="6100232" cy="1262558"/>
        </p:xfrm>
        <a:graphic>
          <a:graphicData uri="http://schemas.openxmlformats.org/drawingml/2006/table">
            <a:tbl>
              <a:tblPr firstRow="1" firstCol="1" bandRow="1">
                <a:tableStyleId>{5C22544A-7EE6-4342-B048-85BDC9FD1C3A}</a:tableStyleId>
              </a:tblPr>
              <a:tblGrid>
                <a:gridCol w="3388705">
                  <a:extLst>
                    <a:ext uri="{9D8B030D-6E8A-4147-A177-3AD203B41FA5}">
                      <a16:colId xmlns:a16="http://schemas.microsoft.com/office/drawing/2014/main" val="2389169185"/>
                    </a:ext>
                  </a:extLst>
                </a:gridCol>
                <a:gridCol w="2711527">
                  <a:extLst>
                    <a:ext uri="{9D8B030D-6E8A-4147-A177-3AD203B41FA5}">
                      <a16:colId xmlns:a16="http://schemas.microsoft.com/office/drawing/2014/main" val="1222116961"/>
                    </a:ext>
                  </a:extLst>
                </a:gridCol>
              </a:tblGrid>
              <a:tr h="311382">
                <a:tc gridSpan="2">
                  <a:txBody>
                    <a:bodyPr/>
                    <a:lstStyle/>
                    <a:p>
                      <a:pPr algn="ctr">
                        <a:lnSpc>
                          <a:spcPct val="115000"/>
                        </a:lnSpc>
                        <a:spcAft>
                          <a:spcPts val="800"/>
                        </a:spcAft>
                      </a:pPr>
                      <a:r>
                        <a:rPr lang="it-IT" sz="1600" b="0" dirty="0">
                          <a:solidFill>
                            <a:srgbClr val="002060"/>
                          </a:solidFill>
                          <a:effectLst/>
                          <a:latin typeface="+mn-lt"/>
                        </a:rPr>
                        <a:t>RISULTATI NELLE PROVE STANDARDIZZATE NAZIONALI</a:t>
                      </a:r>
                      <a:endParaRPr lang="it-IT" sz="24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it-IT"/>
                    </a:p>
                  </a:txBody>
                  <a:tcPr/>
                </a:tc>
                <a:extLst>
                  <a:ext uri="{0D108BD9-81ED-4DB2-BD59-A6C34878D82A}">
                    <a16:rowId xmlns:a16="http://schemas.microsoft.com/office/drawing/2014/main" val="578918012"/>
                  </a:ext>
                </a:extLst>
              </a:tr>
              <a:tr h="219656">
                <a:tc>
                  <a:txBody>
                    <a:bodyPr/>
                    <a:lstStyle/>
                    <a:p>
                      <a:pPr algn="ctr">
                        <a:lnSpc>
                          <a:spcPct val="100000"/>
                        </a:lnSpc>
                        <a:spcAft>
                          <a:spcPts val="800"/>
                        </a:spcAft>
                      </a:pPr>
                      <a:r>
                        <a:rPr lang="it-IT" sz="1400" b="0" dirty="0">
                          <a:solidFill>
                            <a:srgbClr val="002060"/>
                          </a:solidFill>
                          <a:effectLst/>
                          <a:latin typeface="+mn-lt"/>
                          <a:ea typeface="Calibri" panose="020F0502020204030204" pitchFamily="34" charset="0"/>
                          <a:cs typeface="Times New Roman" panose="02020603050405020304" pitchFamily="18" charset="0"/>
                        </a:rPr>
                        <a:t>Priorità </a:t>
                      </a:r>
                      <a:endParaRPr lang="it-IT"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800"/>
                        </a:spcAft>
                      </a:pPr>
                      <a:r>
                        <a:rPr lang="it-IT" sz="1400" b="0">
                          <a:solidFill>
                            <a:srgbClr val="002060"/>
                          </a:solidFill>
                          <a:effectLst/>
                          <a:latin typeface="+mn-lt"/>
                          <a:ea typeface="Calibri" panose="020F0502020204030204" pitchFamily="34" charset="0"/>
                          <a:cs typeface="Times New Roman" panose="02020603050405020304" pitchFamily="18" charset="0"/>
                        </a:rPr>
                        <a:t>Traguardo</a:t>
                      </a:r>
                      <a:endParaRPr lang="it-IT" sz="1800" b="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0392879"/>
                  </a:ext>
                </a:extLst>
              </a:tr>
              <a:tr h="359595">
                <a:tc>
                  <a:txBody>
                    <a:bodyPr/>
                    <a:lstStyle/>
                    <a:p>
                      <a:pPr algn="ctr">
                        <a:lnSpc>
                          <a:spcPct val="100000"/>
                        </a:lnSpc>
                        <a:spcAft>
                          <a:spcPts val="800"/>
                        </a:spcAft>
                      </a:pPr>
                      <a:r>
                        <a:rPr lang="it-IT" sz="1200" b="0" dirty="0">
                          <a:solidFill>
                            <a:srgbClr val="002060"/>
                          </a:solidFill>
                          <a:effectLst/>
                          <a:latin typeface="+mn-lt"/>
                          <a:ea typeface="Calibri" panose="020F0502020204030204" pitchFamily="34" charset="0"/>
                          <a:cs typeface="Times New Roman" panose="02020603050405020304" pitchFamily="18" charset="0"/>
                        </a:rPr>
                        <a:t>Migliorare e consolidare i risultati delle prove di</a:t>
                      </a:r>
                      <a:r>
                        <a:rPr lang="it-IT" sz="1800" b="0" dirty="0">
                          <a:solidFill>
                            <a:srgbClr val="002060"/>
                          </a:solidFill>
                          <a:effectLst/>
                          <a:latin typeface="+mn-lt"/>
                          <a:ea typeface="Calibri" panose="020F0502020204030204" pitchFamily="34" charset="0"/>
                          <a:cs typeface="Times New Roman" panose="02020603050405020304" pitchFamily="18" charset="0"/>
                        </a:rPr>
                        <a:t> </a:t>
                      </a:r>
                      <a:r>
                        <a:rPr lang="it-IT" sz="1200" b="0" dirty="0">
                          <a:solidFill>
                            <a:srgbClr val="002060"/>
                          </a:solidFill>
                          <a:effectLst/>
                          <a:latin typeface="+mn-lt"/>
                          <a:ea typeface="Calibri" panose="020F0502020204030204" pitchFamily="34" charset="0"/>
                          <a:cs typeface="Times New Roman" panose="02020603050405020304" pitchFamily="18" charset="0"/>
                        </a:rPr>
                        <a:t>tutte le classi in particolar modo delle classi in</a:t>
                      </a:r>
                      <a:r>
                        <a:rPr lang="it-IT" sz="1800" b="0" dirty="0">
                          <a:solidFill>
                            <a:srgbClr val="002060"/>
                          </a:solidFill>
                          <a:effectLst/>
                          <a:latin typeface="+mn-lt"/>
                          <a:ea typeface="Calibri" panose="020F0502020204030204" pitchFamily="34" charset="0"/>
                          <a:cs typeface="Times New Roman" panose="02020603050405020304" pitchFamily="18" charset="0"/>
                        </a:rPr>
                        <a:t> </a:t>
                      </a:r>
                      <a:r>
                        <a:rPr lang="it-IT" sz="1200" b="0" dirty="0">
                          <a:solidFill>
                            <a:srgbClr val="002060"/>
                          </a:solidFill>
                          <a:effectLst/>
                          <a:latin typeface="+mn-lt"/>
                          <a:ea typeface="Calibri" panose="020F0502020204030204" pitchFamily="34" charset="0"/>
                          <a:cs typeface="Times New Roman" panose="02020603050405020304" pitchFamily="18" charset="0"/>
                        </a:rPr>
                        <a:t>uscita</a:t>
                      </a:r>
                      <a:endParaRPr lang="it-IT"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800"/>
                        </a:spcAft>
                      </a:pPr>
                      <a:r>
                        <a:rPr lang="it-IT" sz="1200" b="0" dirty="0">
                          <a:solidFill>
                            <a:srgbClr val="002060"/>
                          </a:solidFill>
                          <a:effectLst/>
                          <a:latin typeface="+mn-lt"/>
                          <a:ea typeface="Calibri" panose="020F0502020204030204" pitchFamily="34" charset="0"/>
                          <a:cs typeface="Times New Roman" panose="02020603050405020304" pitchFamily="18" charset="0"/>
                        </a:rPr>
                        <a:t>Attestarsi su livelli pari alla media nazionale</a:t>
                      </a:r>
                      <a:endParaRPr lang="it-IT"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4360773"/>
                  </a:ext>
                </a:extLst>
              </a:tr>
            </a:tbl>
          </a:graphicData>
        </a:graphic>
      </p:graphicFrame>
      <p:sp>
        <p:nvSpPr>
          <p:cNvPr id="8" name="CasellaDiTesto 7">
            <a:extLst>
              <a:ext uri="{FF2B5EF4-FFF2-40B4-BE49-F238E27FC236}">
                <a16:creationId xmlns:a16="http://schemas.microsoft.com/office/drawing/2014/main" id="{B5E2F9E1-D931-4B5F-AAB2-3E8D16B0DC57}"/>
              </a:ext>
            </a:extLst>
          </p:cNvPr>
          <p:cNvSpPr txBox="1"/>
          <p:nvPr/>
        </p:nvSpPr>
        <p:spPr>
          <a:xfrm>
            <a:off x="3963141" y="5606407"/>
            <a:ext cx="6100232" cy="800219"/>
          </a:xfrm>
          <a:prstGeom prst="rect">
            <a:avLst/>
          </a:prstGeom>
          <a:noFill/>
        </p:spPr>
        <p:txBody>
          <a:bodyPr wrap="square">
            <a:spAutoFit/>
          </a:bodyPr>
          <a:lstStyle/>
          <a:p>
            <a:pPr marL="285750" indent="-285750" algn="just">
              <a:buFont typeface="Wingdings" panose="05000000000000000000" pitchFamily="2" charset="2"/>
              <a:buChar char="ð"/>
            </a:pPr>
            <a:r>
              <a:rPr lang="it-IT" b="1" dirty="0"/>
              <a:t>Tra i vari obiettivi di processo</a:t>
            </a:r>
            <a:r>
              <a:rPr lang="it-IT" dirty="0"/>
              <a:t>:</a:t>
            </a:r>
          </a:p>
          <a:p>
            <a:pPr algn="just"/>
            <a:r>
              <a:rPr lang="it-IT" sz="1400" dirty="0"/>
              <a:t>Costruzione di un portfolio docente quale strumento per una formazione mirata e per una efficace valorizzazione delle risorse interne</a:t>
            </a:r>
          </a:p>
        </p:txBody>
      </p:sp>
      <p:graphicFrame>
        <p:nvGraphicFramePr>
          <p:cNvPr id="9" name="Tabella 8">
            <a:extLst>
              <a:ext uri="{FF2B5EF4-FFF2-40B4-BE49-F238E27FC236}">
                <a16:creationId xmlns:a16="http://schemas.microsoft.com/office/drawing/2014/main" id="{027EC2FD-6A0A-423B-9A8E-0E9412DE2983}"/>
              </a:ext>
            </a:extLst>
          </p:cNvPr>
          <p:cNvGraphicFramePr>
            <a:graphicFrameLocks noGrp="1"/>
          </p:cNvGraphicFramePr>
          <p:nvPr>
            <p:extLst>
              <p:ext uri="{D42A27DB-BD31-4B8C-83A1-F6EECF244321}">
                <p14:modId xmlns:p14="http://schemas.microsoft.com/office/powerpoint/2010/main" val="396307102"/>
              </p:ext>
            </p:extLst>
          </p:nvPr>
        </p:nvGraphicFramePr>
        <p:xfrm>
          <a:off x="3942819" y="4203028"/>
          <a:ext cx="6113780" cy="1401826"/>
        </p:xfrm>
        <a:graphic>
          <a:graphicData uri="http://schemas.openxmlformats.org/drawingml/2006/table">
            <a:tbl>
              <a:tblPr firstRow="1" firstCol="1" bandRow="1">
                <a:tableStyleId>{5C22544A-7EE6-4342-B048-85BDC9FD1C3A}</a:tableStyleId>
              </a:tblPr>
              <a:tblGrid>
                <a:gridCol w="3056890">
                  <a:extLst>
                    <a:ext uri="{9D8B030D-6E8A-4147-A177-3AD203B41FA5}">
                      <a16:colId xmlns:a16="http://schemas.microsoft.com/office/drawing/2014/main" val="710667681"/>
                    </a:ext>
                  </a:extLst>
                </a:gridCol>
                <a:gridCol w="3056890">
                  <a:extLst>
                    <a:ext uri="{9D8B030D-6E8A-4147-A177-3AD203B41FA5}">
                      <a16:colId xmlns:a16="http://schemas.microsoft.com/office/drawing/2014/main" val="3160669737"/>
                    </a:ext>
                  </a:extLst>
                </a:gridCol>
              </a:tblGrid>
              <a:tr h="0">
                <a:tc gridSpan="2">
                  <a:txBody>
                    <a:bodyPr/>
                    <a:lstStyle/>
                    <a:p>
                      <a:pPr algn="ctr">
                        <a:lnSpc>
                          <a:spcPct val="115000"/>
                        </a:lnSpc>
                        <a:spcAft>
                          <a:spcPts val="800"/>
                        </a:spcAft>
                      </a:pPr>
                      <a:r>
                        <a:rPr lang="it-IT" sz="1200" b="1" dirty="0">
                          <a:solidFill>
                            <a:srgbClr val="002060"/>
                          </a:solidFill>
                          <a:effectLst/>
                          <a:latin typeface="+mn-lt"/>
                        </a:rPr>
                        <a:t>COMPETENZE CHIAVE EUROPEE</a:t>
                      </a:r>
                      <a:endParaRPr lang="it-IT" sz="18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it-IT"/>
                    </a:p>
                  </a:txBody>
                  <a:tcPr/>
                </a:tc>
                <a:extLst>
                  <a:ext uri="{0D108BD9-81ED-4DB2-BD59-A6C34878D82A}">
                    <a16:rowId xmlns:a16="http://schemas.microsoft.com/office/drawing/2014/main" val="1443097815"/>
                  </a:ext>
                </a:extLst>
              </a:tr>
              <a:tr h="0">
                <a:tc>
                  <a:txBody>
                    <a:bodyPr/>
                    <a:lstStyle/>
                    <a:p>
                      <a:pPr algn="ctr">
                        <a:lnSpc>
                          <a:spcPct val="115000"/>
                        </a:lnSpc>
                        <a:spcAft>
                          <a:spcPts val="800"/>
                        </a:spcAft>
                      </a:pPr>
                      <a:r>
                        <a:rPr lang="it-IT" sz="1200" b="1" dirty="0">
                          <a:solidFill>
                            <a:srgbClr val="002060"/>
                          </a:solidFill>
                          <a:effectLst/>
                          <a:latin typeface="+mn-lt"/>
                        </a:rPr>
                        <a:t>Priorità </a:t>
                      </a:r>
                      <a:endParaRPr lang="it-IT"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it-IT" sz="1200" b="1" dirty="0">
                          <a:solidFill>
                            <a:srgbClr val="002060"/>
                          </a:solidFill>
                          <a:effectLst/>
                          <a:latin typeface="+mn-lt"/>
                        </a:rPr>
                        <a:t>Traguardo</a:t>
                      </a:r>
                      <a:endParaRPr lang="it-IT"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8861163"/>
                  </a:ext>
                </a:extLst>
              </a:tr>
              <a:tr h="0">
                <a:tc>
                  <a:txBody>
                    <a:bodyPr/>
                    <a:lstStyle/>
                    <a:p>
                      <a:pPr algn="ctr">
                        <a:lnSpc>
                          <a:spcPct val="100000"/>
                        </a:lnSpc>
                        <a:spcAft>
                          <a:spcPts val="800"/>
                        </a:spcAft>
                      </a:pPr>
                      <a:r>
                        <a:rPr lang="it-IT" sz="1200" b="0" dirty="0">
                          <a:solidFill>
                            <a:srgbClr val="002060"/>
                          </a:solidFill>
                          <a:effectLst/>
                          <a:latin typeface="+mn-lt"/>
                        </a:rPr>
                        <a:t>Migliorare e certificare gli esiti rispetto alla</a:t>
                      </a:r>
                      <a:r>
                        <a:rPr lang="it-IT" sz="1800" b="0" dirty="0">
                          <a:solidFill>
                            <a:srgbClr val="002060"/>
                          </a:solidFill>
                          <a:effectLst/>
                          <a:latin typeface="+mn-lt"/>
                        </a:rPr>
                        <a:t> </a:t>
                      </a:r>
                      <a:r>
                        <a:rPr lang="it-IT" sz="1200" b="0" dirty="0">
                          <a:solidFill>
                            <a:srgbClr val="002060"/>
                          </a:solidFill>
                          <a:effectLst/>
                          <a:latin typeface="+mn-lt"/>
                        </a:rPr>
                        <a:t>competenza multilinguistica, digitale, competenza</a:t>
                      </a:r>
                      <a:r>
                        <a:rPr lang="it-IT" sz="1800" b="0" dirty="0">
                          <a:solidFill>
                            <a:srgbClr val="002060"/>
                          </a:solidFill>
                          <a:effectLst/>
                          <a:latin typeface="+mn-lt"/>
                        </a:rPr>
                        <a:t> </a:t>
                      </a:r>
                      <a:r>
                        <a:rPr lang="it-IT" sz="1200" b="0" dirty="0">
                          <a:solidFill>
                            <a:srgbClr val="002060"/>
                          </a:solidFill>
                          <a:effectLst/>
                          <a:latin typeface="+mn-lt"/>
                        </a:rPr>
                        <a:t>in materia di consapevolezza ed espressione</a:t>
                      </a:r>
                      <a:r>
                        <a:rPr lang="it-IT" sz="1800" b="0" dirty="0">
                          <a:solidFill>
                            <a:srgbClr val="002060"/>
                          </a:solidFill>
                          <a:effectLst/>
                          <a:latin typeface="+mn-lt"/>
                        </a:rPr>
                        <a:t> </a:t>
                      </a:r>
                      <a:r>
                        <a:rPr lang="it-IT" sz="1200" b="0" dirty="0">
                          <a:solidFill>
                            <a:srgbClr val="002060"/>
                          </a:solidFill>
                          <a:effectLst/>
                          <a:latin typeface="+mn-lt"/>
                        </a:rPr>
                        <a:t>culturali.</a:t>
                      </a:r>
                      <a:endParaRPr lang="it-IT"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800"/>
                        </a:spcAft>
                      </a:pPr>
                      <a:r>
                        <a:rPr lang="it-IT" sz="1200" b="0" dirty="0">
                          <a:solidFill>
                            <a:srgbClr val="002060"/>
                          </a:solidFill>
                          <a:effectLst/>
                          <a:latin typeface="+mn-lt"/>
                        </a:rPr>
                        <a:t>Esiti in continuo miglioramento ed aumento delle</a:t>
                      </a:r>
                      <a:r>
                        <a:rPr lang="it-IT" sz="1800" b="0" dirty="0">
                          <a:solidFill>
                            <a:srgbClr val="002060"/>
                          </a:solidFill>
                          <a:effectLst/>
                          <a:latin typeface="+mn-lt"/>
                        </a:rPr>
                        <a:t> </a:t>
                      </a:r>
                      <a:r>
                        <a:rPr lang="it-IT" sz="1200" b="0" dirty="0">
                          <a:solidFill>
                            <a:srgbClr val="002060"/>
                          </a:solidFill>
                          <a:effectLst/>
                          <a:latin typeface="+mn-lt"/>
                        </a:rPr>
                        <a:t>certificazioni in particolar modo nelle fasce più a</a:t>
                      </a:r>
                      <a:r>
                        <a:rPr lang="it-IT" sz="1800" b="0" dirty="0">
                          <a:solidFill>
                            <a:srgbClr val="002060"/>
                          </a:solidFill>
                          <a:effectLst/>
                          <a:latin typeface="+mn-lt"/>
                        </a:rPr>
                        <a:t> </a:t>
                      </a:r>
                      <a:r>
                        <a:rPr lang="it-IT" sz="1200" b="0" dirty="0">
                          <a:solidFill>
                            <a:srgbClr val="002060"/>
                          </a:solidFill>
                          <a:effectLst/>
                          <a:latin typeface="+mn-lt"/>
                        </a:rPr>
                        <a:t>rischio</a:t>
                      </a:r>
                      <a:endParaRPr lang="it-IT" sz="1800" b="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2955959"/>
                  </a:ext>
                </a:extLst>
              </a:tr>
            </a:tbl>
          </a:graphicData>
        </a:graphic>
      </p:graphicFrame>
    </p:spTree>
    <p:extLst>
      <p:ext uri="{BB962C8B-B14F-4D97-AF65-F5344CB8AC3E}">
        <p14:creationId xmlns:p14="http://schemas.microsoft.com/office/powerpoint/2010/main" val="1198101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CCEA62C2-55EA-4773-B5DA-36BA5924385B}"/>
              </a:ext>
            </a:extLst>
          </p:cNvPr>
          <p:cNvGraphicFramePr/>
          <p:nvPr>
            <p:extLst>
              <p:ext uri="{D42A27DB-BD31-4B8C-83A1-F6EECF244321}">
                <p14:modId xmlns:p14="http://schemas.microsoft.com/office/powerpoint/2010/main" val="3183902766"/>
              </p:ext>
            </p:extLst>
          </p:nvPr>
        </p:nvGraphicFramePr>
        <p:xfrm>
          <a:off x="573740" y="863101"/>
          <a:ext cx="10883153" cy="5573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sellaDiTesto 4">
            <a:extLst>
              <a:ext uri="{FF2B5EF4-FFF2-40B4-BE49-F238E27FC236}">
                <a16:creationId xmlns:a16="http://schemas.microsoft.com/office/drawing/2014/main" id="{9C8B366B-EF8B-45A2-B6C1-095DB44AF5B9}"/>
              </a:ext>
            </a:extLst>
          </p:cNvPr>
          <p:cNvSpPr txBox="1"/>
          <p:nvPr/>
        </p:nvSpPr>
        <p:spPr>
          <a:xfrm>
            <a:off x="2940424" y="4823012"/>
            <a:ext cx="8390964" cy="830997"/>
          </a:xfrm>
          <a:prstGeom prst="rect">
            <a:avLst/>
          </a:prstGeom>
          <a:noFill/>
          <a:ln>
            <a:noFill/>
          </a:ln>
        </p:spPr>
        <p:txBody>
          <a:bodyPr wrap="square" rtlCol="0">
            <a:spAutoFit/>
          </a:bodyPr>
          <a:lstStyle/>
          <a:p>
            <a:r>
              <a:rPr lang="it-IT" sz="2400" dirty="0"/>
              <a:t>Essere docenti: tra empatia e autorevolezza - Come potenziare le competenze di comunicazione e relazione</a:t>
            </a:r>
          </a:p>
        </p:txBody>
      </p:sp>
      <p:pic>
        <p:nvPicPr>
          <p:cNvPr id="9" name="Immagine 8">
            <a:extLst>
              <a:ext uri="{FF2B5EF4-FFF2-40B4-BE49-F238E27FC236}">
                <a16:creationId xmlns:a16="http://schemas.microsoft.com/office/drawing/2014/main" id="{8F80B607-7CD2-483D-99FD-551E3CC51788}"/>
              </a:ext>
            </a:extLst>
          </p:cNvPr>
          <p:cNvPicPr>
            <a:picLocks noChangeAspect="1"/>
          </p:cNvPicPr>
          <p:nvPr/>
        </p:nvPicPr>
        <p:blipFill>
          <a:blip r:embed="rId7"/>
          <a:stretch>
            <a:fillRect/>
          </a:stretch>
        </p:blipFill>
        <p:spPr>
          <a:xfrm>
            <a:off x="573740" y="140243"/>
            <a:ext cx="10883153" cy="562196"/>
          </a:xfrm>
          <a:prstGeom prst="rect">
            <a:avLst/>
          </a:prstGeom>
        </p:spPr>
      </p:pic>
    </p:spTree>
    <p:extLst>
      <p:ext uri="{BB962C8B-B14F-4D97-AF65-F5344CB8AC3E}">
        <p14:creationId xmlns:p14="http://schemas.microsoft.com/office/powerpoint/2010/main" val="429844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CCEA62C2-55EA-4773-B5DA-36BA5924385B}"/>
              </a:ext>
            </a:extLst>
          </p:cNvPr>
          <p:cNvGraphicFramePr/>
          <p:nvPr>
            <p:extLst>
              <p:ext uri="{D42A27DB-BD31-4B8C-83A1-F6EECF244321}">
                <p14:modId xmlns:p14="http://schemas.microsoft.com/office/powerpoint/2010/main" val="264152952"/>
              </p:ext>
            </p:extLst>
          </p:nvPr>
        </p:nvGraphicFramePr>
        <p:xfrm>
          <a:off x="573740" y="863101"/>
          <a:ext cx="10883153" cy="5573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magine 2">
            <a:extLst>
              <a:ext uri="{FF2B5EF4-FFF2-40B4-BE49-F238E27FC236}">
                <a16:creationId xmlns:a16="http://schemas.microsoft.com/office/drawing/2014/main" id="{5AB0B5F8-C814-431C-8EC4-13E2BB5B2AA3}"/>
              </a:ext>
            </a:extLst>
          </p:cNvPr>
          <p:cNvPicPr>
            <a:picLocks noChangeAspect="1"/>
          </p:cNvPicPr>
          <p:nvPr/>
        </p:nvPicPr>
        <p:blipFill>
          <a:blip r:embed="rId7"/>
          <a:stretch>
            <a:fillRect/>
          </a:stretch>
        </p:blipFill>
        <p:spPr>
          <a:xfrm>
            <a:off x="573739" y="263022"/>
            <a:ext cx="10883153" cy="562196"/>
          </a:xfrm>
          <a:prstGeom prst="rect">
            <a:avLst/>
          </a:prstGeom>
        </p:spPr>
      </p:pic>
    </p:spTree>
    <p:extLst>
      <p:ext uri="{BB962C8B-B14F-4D97-AF65-F5344CB8AC3E}">
        <p14:creationId xmlns:p14="http://schemas.microsoft.com/office/powerpoint/2010/main" val="2621209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CCEA62C2-55EA-4773-B5DA-36BA5924385B}"/>
              </a:ext>
            </a:extLst>
          </p:cNvPr>
          <p:cNvGraphicFramePr/>
          <p:nvPr>
            <p:extLst>
              <p:ext uri="{D42A27DB-BD31-4B8C-83A1-F6EECF244321}">
                <p14:modId xmlns:p14="http://schemas.microsoft.com/office/powerpoint/2010/main" val="3174733008"/>
              </p:ext>
            </p:extLst>
          </p:nvPr>
        </p:nvGraphicFramePr>
        <p:xfrm>
          <a:off x="573740" y="863101"/>
          <a:ext cx="10883153" cy="5573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magine 2">
            <a:extLst>
              <a:ext uri="{FF2B5EF4-FFF2-40B4-BE49-F238E27FC236}">
                <a16:creationId xmlns:a16="http://schemas.microsoft.com/office/drawing/2014/main" id="{5AB0B5F8-C814-431C-8EC4-13E2BB5B2AA3}"/>
              </a:ext>
            </a:extLst>
          </p:cNvPr>
          <p:cNvPicPr>
            <a:picLocks noChangeAspect="1"/>
          </p:cNvPicPr>
          <p:nvPr/>
        </p:nvPicPr>
        <p:blipFill>
          <a:blip r:embed="rId7"/>
          <a:stretch>
            <a:fillRect/>
          </a:stretch>
        </p:blipFill>
        <p:spPr>
          <a:xfrm>
            <a:off x="573739" y="263022"/>
            <a:ext cx="10883153" cy="562196"/>
          </a:xfrm>
          <a:prstGeom prst="rect">
            <a:avLst/>
          </a:prstGeom>
        </p:spPr>
      </p:pic>
    </p:spTree>
    <p:extLst>
      <p:ext uri="{BB962C8B-B14F-4D97-AF65-F5344CB8AC3E}">
        <p14:creationId xmlns:p14="http://schemas.microsoft.com/office/powerpoint/2010/main" val="3211349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CCEA62C2-55EA-4773-B5DA-36BA5924385B}"/>
              </a:ext>
            </a:extLst>
          </p:cNvPr>
          <p:cNvGraphicFramePr/>
          <p:nvPr>
            <p:extLst>
              <p:ext uri="{D42A27DB-BD31-4B8C-83A1-F6EECF244321}">
                <p14:modId xmlns:p14="http://schemas.microsoft.com/office/powerpoint/2010/main" val="3580013815"/>
              </p:ext>
            </p:extLst>
          </p:nvPr>
        </p:nvGraphicFramePr>
        <p:xfrm>
          <a:off x="573740" y="863101"/>
          <a:ext cx="10883153" cy="5573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magine 4">
            <a:extLst>
              <a:ext uri="{FF2B5EF4-FFF2-40B4-BE49-F238E27FC236}">
                <a16:creationId xmlns:a16="http://schemas.microsoft.com/office/drawing/2014/main" id="{81859248-7459-411E-ADC9-6BBD659D50C6}"/>
              </a:ext>
            </a:extLst>
          </p:cNvPr>
          <p:cNvPicPr>
            <a:picLocks noChangeAspect="1"/>
          </p:cNvPicPr>
          <p:nvPr/>
        </p:nvPicPr>
        <p:blipFill>
          <a:blip r:embed="rId7"/>
          <a:stretch>
            <a:fillRect/>
          </a:stretch>
        </p:blipFill>
        <p:spPr>
          <a:xfrm>
            <a:off x="573739" y="263023"/>
            <a:ext cx="10883153" cy="562196"/>
          </a:xfrm>
          <a:prstGeom prst="rect">
            <a:avLst/>
          </a:prstGeom>
        </p:spPr>
      </p:pic>
      <p:pic>
        <p:nvPicPr>
          <p:cNvPr id="9" name="Immagine 8" descr="Immagine che contiene interno, rosso, camera, biancheria da letto&#10;&#10;Descrizione generata automaticamente">
            <a:extLst>
              <a:ext uri="{FF2B5EF4-FFF2-40B4-BE49-F238E27FC236}">
                <a16:creationId xmlns:a16="http://schemas.microsoft.com/office/drawing/2014/main" id="{D194EEF2-42FF-4F1A-AB84-4AD2B1751F13}"/>
              </a:ext>
            </a:extLst>
          </p:cNvPr>
          <p:cNvPicPr>
            <a:picLocks noChangeAspect="1"/>
          </p:cNvPicPr>
          <p:nvPr/>
        </p:nvPicPr>
        <p:blipFill rotWithShape="1">
          <a:blip r:embed="rId8">
            <a:extLst>
              <a:ext uri="{28A0092B-C50C-407E-A947-70E740481C1C}">
                <a14:useLocalDpi xmlns:a14="http://schemas.microsoft.com/office/drawing/2010/main" val="0"/>
              </a:ext>
            </a:extLst>
          </a:blip>
          <a:srcRect t="21569" r="4809" b="28236"/>
          <a:stretch/>
        </p:blipFill>
        <p:spPr>
          <a:xfrm>
            <a:off x="2761131" y="3857354"/>
            <a:ext cx="8695762" cy="2579305"/>
          </a:xfrm>
          <a:prstGeom prst="rect">
            <a:avLst/>
          </a:prstGeom>
        </p:spPr>
      </p:pic>
    </p:spTree>
    <p:extLst>
      <p:ext uri="{BB962C8B-B14F-4D97-AF65-F5344CB8AC3E}">
        <p14:creationId xmlns:p14="http://schemas.microsoft.com/office/powerpoint/2010/main" val="1715853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CCEA62C2-55EA-4773-B5DA-36BA5924385B}"/>
              </a:ext>
            </a:extLst>
          </p:cNvPr>
          <p:cNvGraphicFramePr/>
          <p:nvPr>
            <p:extLst>
              <p:ext uri="{D42A27DB-BD31-4B8C-83A1-F6EECF244321}">
                <p14:modId xmlns:p14="http://schemas.microsoft.com/office/powerpoint/2010/main" val="2202811599"/>
              </p:ext>
            </p:extLst>
          </p:nvPr>
        </p:nvGraphicFramePr>
        <p:xfrm>
          <a:off x="573740" y="863101"/>
          <a:ext cx="10883153" cy="5573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magine 4">
            <a:extLst>
              <a:ext uri="{FF2B5EF4-FFF2-40B4-BE49-F238E27FC236}">
                <a16:creationId xmlns:a16="http://schemas.microsoft.com/office/drawing/2014/main" id="{81859248-7459-411E-ADC9-6BBD659D50C6}"/>
              </a:ext>
            </a:extLst>
          </p:cNvPr>
          <p:cNvPicPr>
            <a:picLocks noChangeAspect="1"/>
          </p:cNvPicPr>
          <p:nvPr/>
        </p:nvPicPr>
        <p:blipFill>
          <a:blip r:embed="rId7"/>
          <a:stretch>
            <a:fillRect/>
          </a:stretch>
        </p:blipFill>
        <p:spPr>
          <a:xfrm>
            <a:off x="573739" y="263023"/>
            <a:ext cx="10883153" cy="562196"/>
          </a:xfrm>
          <a:prstGeom prst="rect">
            <a:avLst/>
          </a:prstGeom>
        </p:spPr>
      </p:pic>
    </p:spTree>
    <p:extLst>
      <p:ext uri="{BB962C8B-B14F-4D97-AF65-F5344CB8AC3E}">
        <p14:creationId xmlns:p14="http://schemas.microsoft.com/office/powerpoint/2010/main" val="3945572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CCEA62C2-55EA-4773-B5DA-36BA5924385B}"/>
              </a:ext>
            </a:extLst>
          </p:cNvPr>
          <p:cNvGraphicFramePr/>
          <p:nvPr>
            <p:extLst>
              <p:ext uri="{D42A27DB-BD31-4B8C-83A1-F6EECF244321}">
                <p14:modId xmlns:p14="http://schemas.microsoft.com/office/powerpoint/2010/main" val="1787282408"/>
              </p:ext>
            </p:extLst>
          </p:nvPr>
        </p:nvGraphicFramePr>
        <p:xfrm>
          <a:off x="573740" y="863101"/>
          <a:ext cx="10883153" cy="5573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magine 4">
            <a:extLst>
              <a:ext uri="{FF2B5EF4-FFF2-40B4-BE49-F238E27FC236}">
                <a16:creationId xmlns:a16="http://schemas.microsoft.com/office/drawing/2014/main" id="{81859248-7459-411E-ADC9-6BBD659D50C6}"/>
              </a:ext>
            </a:extLst>
          </p:cNvPr>
          <p:cNvPicPr>
            <a:picLocks noChangeAspect="1"/>
          </p:cNvPicPr>
          <p:nvPr/>
        </p:nvPicPr>
        <p:blipFill>
          <a:blip r:embed="rId7"/>
          <a:stretch>
            <a:fillRect/>
          </a:stretch>
        </p:blipFill>
        <p:spPr>
          <a:xfrm>
            <a:off x="573739" y="263023"/>
            <a:ext cx="10883153" cy="562196"/>
          </a:xfrm>
          <a:prstGeom prst="rect">
            <a:avLst/>
          </a:prstGeom>
        </p:spPr>
      </p:pic>
    </p:spTree>
    <p:extLst>
      <p:ext uri="{BB962C8B-B14F-4D97-AF65-F5344CB8AC3E}">
        <p14:creationId xmlns:p14="http://schemas.microsoft.com/office/powerpoint/2010/main" val="668374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CCEA62C2-55EA-4773-B5DA-36BA5924385B}"/>
              </a:ext>
            </a:extLst>
          </p:cNvPr>
          <p:cNvGraphicFramePr/>
          <p:nvPr>
            <p:extLst>
              <p:ext uri="{D42A27DB-BD31-4B8C-83A1-F6EECF244321}">
                <p14:modId xmlns:p14="http://schemas.microsoft.com/office/powerpoint/2010/main" val="1109627455"/>
              </p:ext>
            </p:extLst>
          </p:nvPr>
        </p:nvGraphicFramePr>
        <p:xfrm>
          <a:off x="573740" y="863101"/>
          <a:ext cx="10883153" cy="5573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magine 4">
            <a:extLst>
              <a:ext uri="{FF2B5EF4-FFF2-40B4-BE49-F238E27FC236}">
                <a16:creationId xmlns:a16="http://schemas.microsoft.com/office/drawing/2014/main" id="{81859248-7459-411E-ADC9-6BBD659D50C6}"/>
              </a:ext>
            </a:extLst>
          </p:cNvPr>
          <p:cNvPicPr>
            <a:picLocks noChangeAspect="1"/>
          </p:cNvPicPr>
          <p:nvPr/>
        </p:nvPicPr>
        <p:blipFill>
          <a:blip r:embed="rId7"/>
          <a:stretch>
            <a:fillRect/>
          </a:stretch>
        </p:blipFill>
        <p:spPr>
          <a:xfrm>
            <a:off x="573739" y="263023"/>
            <a:ext cx="10883153" cy="562196"/>
          </a:xfrm>
          <a:prstGeom prst="rect">
            <a:avLst/>
          </a:prstGeom>
        </p:spPr>
      </p:pic>
      <p:pic>
        <p:nvPicPr>
          <p:cNvPr id="3" name="Immagine 2">
            <a:extLst>
              <a:ext uri="{FF2B5EF4-FFF2-40B4-BE49-F238E27FC236}">
                <a16:creationId xmlns:a16="http://schemas.microsoft.com/office/drawing/2014/main" id="{35E8126B-2D35-4CEF-A182-C010AD820838}"/>
              </a:ext>
            </a:extLst>
          </p:cNvPr>
          <p:cNvPicPr>
            <a:picLocks noChangeAspect="1"/>
          </p:cNvPicPr>
          <p:nvPr/>
        </p:nvPicPr>
        <p:blipFill rotWithShape="1">
          <a:blip r:embed="rId8"/>
          <a:srcRect t="30849" r="10000" b="-915"/>
          <a:stretch/>
        </p:blipFill>
        <p:spPr>
          <a:xfrm>
            <a:off x="733052" y="3878907"/>
            <a:ext cx="6311152" cy="2763706"/>
          </a:xfrm>
          <a:prstGeom prst="rect">
            <a:avLst/>
          </a:prstGeom>
        </p:spPr>
      </p:pic>
      <p:pic>
        <p:nvPicPr>
          <p:cNvPr id="7" name="Immagine 6">
            <a:extLst>
              <a:ext uri="{FF2B5EF4-FFF2-40B4-BE49-F238E27FC236}">
                <a16:creationId xmlns:a16="http://schemas.microsoft.com/office/drawing/2014/main" id="{159DC523-EB98-4DE4-B580-F751D7907F01}"/>
              </a:ext>
            </a:extLst>
          </p:cNvPr>
          <p:cNvPicPr>
            <a:picLocks noChangeAspect="1"/>
          </p:cNvPicPr>
          <p:nvPr/>
        </p:nvPicPr>
        <p:blipFill rotWithShape="1">
          <a:blip r:embed="rId9"/>
          <a:srcRect t="12032" r="27133" b="6697"/>
          <a:stretch/>
        </p:blipFill>
        <p:spPr>
          <a:xfrm>
            <a:off x="7127587" y="3878907"/>
            <a:ext cx="4329306" cy="2716071"/>
          </a:xfrm>
          <a:prstGeom prst="rect">
            <a:avLst/>
          </a:prstGeom>
        </p:spPr>
      </p:pic>
    </p:spTree>
    <p:extLst>
      <p:ext uri="{BB962C8B-B14F-4D97-AF65-F5344CB8AC3E}">
        <p14:creationId xmlns:p14="http://schemas.microsoft.com/office/powerpoint/2010/main" val="3531538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CCEA62C2-55EA-4773-B5DA-36BA5924385B}"/>
              </a:ext>
            </a:extLst>
          </p:cNvPr>
          <p:cNvGraphicFramePr/>
          <p:nvPr>
            <p:extLst>
              <p:ext uri="{D42A27DB-BD31-4B8C-83A1-F6EECF244321}">
                <p14:modId xmlns:p14="http://schemas.microsoft.com/office/powerpoint/2010/main" val="1214644925"/>
              </p:ext>
            </p:extLst>
          </p:nvPr>
        </p:nvGraphicFramePr>
        <p:xfrm>
          <a:off x="573740" y="863101"/>
          <a:ext cx="10883153" cy="5573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magine 5">
            <a:extLst>
              <a:ext uri="{FF2B5EF4-FFF2-40B4-BE49-F238E27FC236}">
                <a16:creationId xmlns:a16="http://schemas.microsoft.com/office/drawing/2014/main" id="{357C4681-F42F-4D92-AE4F-65756E52AC2C}"/>
              </a:ext>
            </a:extLst>
          </p:cNvPr>
          <p:cNvPicPr>
            <a:picLocks noChangeAspect="1"/>
          </p:cNvPicPr>
          <p:nvPr/>
        </p:nvPicPr>
        <p:blipFill>
          <a:blip r:embed="rId7"/>
          <a:stretch>
            <a:fillRect/>
          </a:stretch>
        </p:blipFill>
        <p:spPr>
          <a:xfrm>
            <a:off x="573740" y="187406"/>
            <a:ext cx="10883152" cy="562195"/>
          </a:xfrm>
          <a:prstGeom prst="rect">
            <a:avLst/>
          </a:prstGeom>
        </p:spPr>
      </p:pic>
      <p:sp>
        <p:nvSpPr>
          <p:cNvPr id="8" name="CasellaDiTesto 7">
            <a:extLst>
              <a:ext uri="{FF2B5EF4-FFF2-40B4-BE49-F238E27FC236}">
                <a16:creationId xmlns:a16="http://schemas.microsoft.com/office/drawing/2014/main" id="{CC1B936E-7F2E-49FF-AB0F-90AF8783C6D6}"/>
              </a:ext>
            </a:extLst>
          </p:cNvPr>
          <p:cNvSpPr txBox="1"/>
          <p:nvPr/>
        </p:nvSpPr>
        <p:spPr>
          <a:xfrm>
            <a:off x="2796987" y="3002374"/>
            <a:ext cx="8435788" cy="1661993"/>
          </a:xfrm>
          <a:prstGeom prst="rect">
            <a:avLst/>
          </a:prstGeom>
          <a:noFill/>
        </p:spPr>
        <p:txBody>
          <a:bodyPr wrap="square" rtlCol="0">
            <a:spAutoFit/>
          </a:bodyPr>
          <a:lstStyle/>
          <a:p>
            <a:r>
              <a:rPr lang="it-IT" dirty="0"/>
              <a:t>Sono state erogate n.2 forme di accompagnamento:</a:t>
            </a:r>
          </a:p>
          <a:p>
            <a:pPr algn="just"/>
            <a:r>
              <a:rPr lang="it-IT" dirty="0"/>
              <a:t>N. 1 PROVA ATTITUDINALE </a:t>
            </a:r>
          </a:p>
          <a:p>
            <a:pPr algn="just"/>
            <a:r>
              <a:rPr lang="it-IT" dirty="0"/>
              <a:t>N. 1 TIROCINIO DI ADATTAMENTO </a:t>
            </a:r>
          </a:p>
          <a:p>
            <a:pPr algn="just"/>
            <a:r>
              <a:rPr lang="it-IT" sz="1600" dirty="0"/>
              <a:t>ai sensi dell’art. 4 del D.lgs. n. 206/2007 e successive modifiche, per valutare l’idoneità ad esercitare una professione regolamentata, nello specifico L’INSEGNAMENTO NELLE SCUOLE SECONDARIE I GRADO</a:t>
            </a:r>
          </a:p>
        </p:txBody>
      </p:sp>
      <p:sp>
        <p:nvSpPr>
          <p:cNvPr id="9" name="CasellaDiTesto 8">
            <a:extLst>
              <a:ext uri="{FF2B5EF4-FFF2-40B4-BE49-F238E27FC236}">
                <a16:creationId xmlns:a16="http://schemas.microsoft.com/office/drawing/2014/main" id="{CFC2FAE2-C771-4E1F-B3FF-2C8527556D17}"/>
              </a:ext>
            </a:extLst>
          </p:cNvPr>
          <p:cNvSpPr txBox="1"/>
          <p:nvPr/>
        </p:nvSpPr>
        <p:spPr>
          <a:xfrm>
            <a:off x="2796987" y="4756700"/>
            <a:ext cx="8435788" cy="1754326"/>
          </a:xfrm>
          <a:prstGeom prst="rect">
            <a:avLst/>
          </a:prstGeom>
          <a:noFill/>
        </p:spPr>
        <p:txBody>
          <a:bodyPr wrap="square" rtlCol="0">
            <a:spAutoFit/>
          </a:bodyPr>
          <a:lstStyle/>
          <a:p>
            <a:r>
              <a:rPr lang="it-IT" dirty="0"/>
              <a:t>Sono state erogate le seguenti forme di accompagnamento:</a:t>
            </a:r>
          </a:p>
          <a:p>
            <a:pPr algn="just"/>
            <a:r>
              <a:rPr lang="it-IT" dirty="0"/>
              <a:t>N. 13 di Tirocinio di Formazione Attiva sul Sostegno (150 ore) per il conseguimento dell’abilitazione all’insegnamento su sostegno alla scuola primaria e secondaria di primo grado.</a:t>
            </a:r>
          </a:p>
          <a:p>
            <a:pPr algn="just"/>
            <a:r>
              <a:rPr lang="it-IT" dirty="0"/>
              <a:t>N. 15 di Tirocinio di Formazione Attiva per il conseguimento dell’abilitazione all’insegnamento alla scuola dell’infanzia e alla scuola primaria.</a:t>
            </a:r>
          </a:p>
        </p:txBody>
      </p:sp>
    </p:spTree>
    <p:extLst>
      <p:ext uri="{BB962C8B-B14F-4D97-AF65-F5344CB8AC3E}">
        <p14:creationId xmlns:p14="http://schemas.microsoft.com/office/powerpoint/2010/main" val="10751102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7F74950-DAD9-405C-BBAA-30CD8F8E769B}"/>
              </a:ext>
            </a:extLst>
          </p:cNvPr>
          <p:cNvPicPr>
            <a:picLocks noChangeAspect="1"/>
          </p:cNvPicPr>
          <p:nvPr/>
        </p:nvPicPr>
        <p:blipFill>
          <a:blip r:embed="rId2"/>
          <a:stretch>
            <a:fillRect/>
          </a:stretch>
        </p:blipFill>
        <p:spPr>
          <a:xfrm>
            <a:off x="0" y="0"/>
            <a:ext cx="12192000" cy="832617"/>
          </a:xfrm>
          <a:prstGeom prst="rect">
            <a:avLst/>
          </a:prstGeom>
        </p:spPr>
      </p:pic>
      <p:pic>
        <p:nvPicPr>
          <p:cNvPr id="6" name="Immagine 5">
            <a:extLst>
              <a:ext uri="{FF2B5EF4-FFF2-40B4-BE49-F238E27FC236}">
                <a16:creationId xmlns:a16="http://schemas.microsoft.com/office/drawing/2014/main" id="{7FCE0856-48CE-4404-BE00-82F777495FC8}"/>
              </a:ext>
            </a:extLst>
          </p:cNvPr>
          <p:cNvPicPr>
            <a:picLocks noChangeAspect="1"/>
          </p:cNvPicPr>
          <p:nvPr/>
        </p:nvPicPr>
        <p:blipFill>
          <a:blip r:embed="rId3"/>
          <a:stretch>
            <a:fillRect/>
          </a:stretch>
        </p:blipFill>
        <p:spPr>
          <a:xfrm>
            <a:off x="0" y="2850777"/>
            <a:ext cx="3213958" cy="4007224"/>
          </a:xfrm>
          <a:prstGeom prst="rect">
            <a:avLst/>
          </a:prstGeom>
        </p:spPr>
      </p:pic>
      <p:sp>
        <p:nvSpPr>
          <p:cNvPr id="8" name="CasellaDiTesto 7">
            <a:extLst>
              <a:ext uri="{FF2B5EF4-FFF2-40B4-BE49-F238E27FC236}">
                <a16:creationId xmlns:a16="http://schemas.microsoft.com/office/drawing/2014/main" id="{FEBBB158-A986-4A69-B151-7AF7EAE1D390}"/>
              </a:ext>
            </a:extLst>
          </p:cNvPr>
          <p:cNvSpPr txBox="1"/>
          <p:nvPr/>
        </p:nvSpPr>
        <p:spPr>
          <a:xfrm>
            <a:off x="510988" y="1075782"/>
            <a:ext cx="11080377" cy="892552"/>
          </a:xfrm>
          <a:prstGeom prst="rect">
            <a:avLst/>
          </a:prstGeom>
          <a:noFill/>
        </p:spPr>
        <p:txBody>
          <a:bodyPr wrap="square">
            <a:spAutoFit/>
          </a:bodyPr>
          <a:lstStyle/>
          <a:p>
            <a:pPr algn="just"/>
            <a:r>
              <a:rPr lang="it-IT" sz="2400" dirty="0"/>
              <a:t>Tutti i luoghi di lavoro, comprese le Istituzioni Scolastiche, sono assoggettati al rispetto della normativa sulla sicurezza, ai sensi del </a:t>
            </a:r>
            <a:r>
              <a:rPr lang="it-IT" sz="2800" b="1" dirty="0"/>
              <a:t>D.lgs. 81/08</a:t>
            </a:r>
            <a:r>
              <a:rPr lang="it-IT" sz="2400" dirty="0"/>
              <a:t>.</a:t>
            </a:r>
          </a:p>
        </p:txBody>
      </p:sp>
      <p:graphicFrame>
        <p:nvGraphicFramePr>
          <p:cNvPr id="9" name="Diagramma 8">
            <a:extLst>
              <a:ext uri="{FF2B5EF4-FFF2-40B4-BE49-F238E27FC236}">
                <a16:creationId xmlns:a16="http://schemas.microsoft.com/office/drawing/2014/main" id="{BBF38DA3-C310-4DDC-B60B-4E94050B7018}"/>
              </a:ext>
            </a:extLst>
          </p:cNvPr>
          <p:cNvGraphicFramePr/>
          <p:nvPr>
            <p:extLst>
              <p:ext uri="{D42A27DB-BD31-4B8C-83A1-F6EECF244321}">
                <p14:modId xmlns:p14="http://schemas.microsoft.com/office/powerpoint/2010/main" val="1389782296"/>
              </p:ext>
            </p:extLst>
          </p:nvPr>
        </p:nvGraphicFramePr>
        <p:xfrm>
          <a:off x="4275802" y="2770095"/>
          <a:ext cx="7315563" cy="3699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asellaDiTesto 9">
            <a:extLst>
              <a:ext uri="{FF2B5EF4-FFF2-40B4-BE49-F238E27FC236}">
                <a16:creationId xmlns:a16="http://schemas.microsoft.com/office/drawing/2014/main" id="{183872BE-B365-42A4-9CD3-BC944BB27651}"/>
              </a:ext>
            </a:extLst>
          </p:cNvPr>
          <p:cNvSpPr txBox="1"/>
          <p:nvPr/>
        </p:nvSpPr>
        <p:spPr>
          <a:xfrm>
            <a:off x="6297343" y="2384612"/>
            <a:ext cx="3272480" cy="369332"/>
          </a:xfrm>
          <a:prstGeom prst="rect">
            <a:avLst/>
          </a:prstGeom>
          <a:noFill/>
        </p:spPr>
        <p:txBody>
          <a:bodyPr wrap="square" rtlCol="0">
            <a:spAutoFit/>
          </a:bodyPr>
          <a:lstStyle/>
          <a:p>
            <a:pPr algn="ctr"/>
            <a:r>
              <a:rPr lang="it-IT" b="1" dirty="0"/>
              <a:t>A.S. 2021 - 2022</a:t>
            </a:r>
          </a:p>
        </p:txBody>
      </p:sp>
    </p:spTree>
    <p:extLst>
      <p:ext uri="{BB962C8B-B14F-4D97-AF65-F5344CB8AC3E}">
        <p14:creationId xmlns:p14="http://schemas.microsoft.com/office/powerpoint/2010/main" val="1080085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7F74950-DAD9-405C-BBAA-30CD8F8E769B}"/>
              </a:ext>
            </a:extLst>
          </p:cNvPr>
          <p:cNvPicPr>
            <a:picLocks noChangeAspect="1"/>
          </p:cNvPicPr>
          <p:nvPr/>
        </p:nvPicPr>
        <p:blipFill>
          <a:blip r:embed="rId2"/>
          <a:stretch>
            <a:fillRect/>
          </a:stretch>
        </p:blipFill>
        <p:spPr>
          <a:xfrm>
            <a:off x="0" y="0"/>
            <a:ext cx="12192000" cy="832617"/>
          </a:xfrm>
          <a:prstGeom prst="rect">
            <a:avLst/>
          </a:prstGeom>
        </p:spPr>
      </p:pic>
      <p:sp>
        <p:nvSpPr>
          <p:cNvPr id="8" name="CasellaDiTesto 7">
            <a:extLst>
              <a:ext uri="{FF2B5EF4-FFF2-40B4-BE49-F238E27FC236}">
                <a16:creationId xmlns:a16="http://schemas.microsoft.com/office/drawing/2014/main" id="{FEBBB158-A986-4A69-B151-7AF7EAE1D390}"/>
              </a:ext>
            </a:extLst>
          </p:cNvPr>
          <p:cNvSpPr txBox="1"/>
          <p:nvPr/>
        </p:nvSpPr>
        <p:spPr>
          <a:xfrm>
            <a:off x="510988" y="1075782"/>
            <a:ext cx="11080377" cy="892552"/>
          </a:xfrm>
          <a:prstGeom prst="rect">
            <a:avLst/>
          </a:prstGeom>
          <a:noFill/>
        </p:spPr>
        <p:txBody>
          <a:bodyPr wrap="square">
            <a:spAutoFit/>
          </a:bodyPr>
          <a:lstStyle/>
          <a:p>
            <a:pPr algn="just"/>
            <a:r>
              <a:rPr lang="it-IT" sz="2400" dirty="0"/>
              <a:t>Tutti i luoghi di lavoro, comprese le Istituzioni Scolastiche, sono assoggettati al rispetto della normativa sulla sicurezza, ai sensi del </a:t>
            </a:r>
            <a:r>
              <a:rPr lang="it-IT" sz="2800" b="1" dirty="0"/>
              <a:t>D.lgs. 81/08</a:t>
            </a:r>
            <a:r>
              <a:rPr lang="it-IT" sz="2400" dirty="0"/>
              <a:t>.</a:t>
            </a:r>
          </a:p>
        </p:txBody>
      </p:sp>
      <p:graphicFrame>
        <p:nvGraphicFramePr>
          <p:cNvPr id="2" name="Diagramma 1">
            <a:extLst>
              <a:ext uri="{FF2B5EF4-FFF2-40B4-BE49-F238E27FC236}">
                <a16:creationId xmlns:a16="http://schemas.microsoft.com/office/drawing/2014/main" id="{44A9F2D5-ECBB-410E-B60E-F691861664CC}"/>
              </a:ext>
            </a:extLst>
          </p:cNvPr>
          <p:cNvGraphicFramePr/>
          <p:nvPr>
            <p:extLst>
              <p:ext uri="{D42A27DB-BD31-4B8C-83A1-F6EECF244321}">
                <p14:modId xmlns:p14="http://schemas.microsoft.com/office/powerpoint/2010/main" val="2964393093"/>
              </p:ext>
            </p:extLst>
          </p:nvPr>
        </p:nvGraphicFramePr>
        <p:xfrm>
          <a:off x="4061012" y="1288631"/>
          <a:ext cx="7611035" cy="5539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magine 2">
            <a:extLst>
              <a:ext uri="{FF2B5EF4-FFF2-40B4-BE49-F238E27FC236}">
                <a16:creationId xmlns:a16="http://schemas.microsoft.com/office/drawing/2014/main" id="{50D6E94D-5504-44C8-9D73-60FFADDAD66F}"/>
              </a:ext>
            </a:extLst>
          </p:cNvPr>
          <p:cNvPicPr>
            <a:picLocks noChangeAspect="1"/>
          </p:cNvPicPr>
          <p:nvPr/>
        </p:nvPicPr>
        <p:blipFill>
          <a:blip r:embed="rId8"/>
          <a:stretch>
            <a:fillRect/>
          </a:stretch>
        </p:blipFill>
        <p:spPr>
          <a:xfrm>
            <a:off x="0" y="3706336"/>
            <a:ext cx="2528047" cy="3151664"/>
          </a:xfrm>
          <a:prstGeom prst="rect">
            <a:avLst/>
          </a:prstGeom>
        </p:spPr>
      </p:pic>
      <p:sp>
        <p:nvSpPr>
          <p:cNvPr id="9" name="CasellaDiTesto 8">
            <a:extLst>
              <a:ext uri="{FF2B5EF4-FFF2-40B4-BE49-F238E27FC236}">
                <a16:creationId xmlns:a16="http://schemas.microsoft.com/office/drawing/2014/main" id="{6F95EF0F-25F9-472B-B7DE-978C77322855}"/>
              </a:ext>
            </a:extLst>
          </p:cNvPr>
          <p:cNvSpPr txBox="1"/>
          <p:nvPr/>
        </p:nvSpPr>
        <p:spPr>
          <a:xfrm>
            <a:off x="510988" y="2211499"/>
            <a:ext cx="3550024" cy="1846659"/>
          </a:xfrm>
          <a:prstGeom prst="rect">
            <a:avLst/>
          </a:prstGeom>
          <a:noFill/>
        </p:spPr>
        <p:txBody>
          <a:bodyPr wrap="square">
            <a:spAutoFit/>
          </a:bodyPr>
          <a:lstStyle/>
          <a:p>
            <a:pPr algn="ctr"/>
            <a:r>
              <a:rPr lang="it-IT" sz="2000" b="1" dirty="0"/>
              <a:t>FORMAZIONE LAVORATORI</a:t>
            </a:r>
          </a:p>
          <a:p>
            <a:pPr algn="ctr"/>
            <a:r>
              <a:rPr lang="it-IT" sz="2000" b="1" dirty="0"/>
              <a:t>a cura del docente esperto</a:t>
            </a:r>
          </a:p>
          <a:p>
            <a:pPr algn="ctr"/>
            <a:r>
              <a:rPr lang="it-IT" sz="2000" b="1" dirty="0">
                <a:solidFill>
                  <a:srgbClr val="FF0000"/>
                </a:solidFill>
                <a:effectLst>
                  <a:outerShdw blurRad="38100" dist="38100" dir="2700000" algn="tl">
                    <a:srgbClr val="000000">
                      <a:alpha val="43137"/>
                    </a:srgbClr>
                  </a:outerShdw>
                </a:effectLst>
              </a:rPr>
              <a:t>Quattrone Giovanni</a:t>
            </a:r>
          </a:p>
          <a:p>
            <a:pPr algn="ctr"/>
            <a:endParaRPr lang="it-IT" sz="2000" b="1" dirty="0"/>
          </a:p>
          <a:p>
            <a:pPr algn="ctr"/>
            <a:r>
              <a:rPr lang="it-IT" sz="1400" b="1" dirty="0"/>
              <a:t>in ottemperanza dell’Art.37 D.lgs. 81/08</a:t>
            </a:r>
          </a:p>
          <a:p>
            <a:pPr algn="ctr"/>
            <a:endParaRPr lang="it-IT" sz="2000" b="1" dirty="0"/>
          </a:p>
        </p:txBody>
      </p:sp>
    </p:spTree>
    <p:extLst>
      <p:ext uri="{BB962C8B-B14F-4D97-AF65-F5344CB8AC3E}">
        <p14:creationId xmlns:p14="http://schemas.microsoft.com/office/powerpoint/2010/main" val="3638335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CDFE3DB-DC05-400C-AAE2-C75EC1834486}"/>
              </a:ext>
            </a:extLst>
          </p:cNvPr>
          <p:cNvSpPr txBox="1"/>
          <p:nvPr/>
        </p:nvSpPr>
        <p:spPr>
          <a:xfrm>
            <a:off x="651933" y="573669"/>
            <a:ext cx="10938934" cy="923330"/>
          </a:xfrm>
          <a:prstGeom prst="rect">
            <a:avLst/>
          </a:prstGeom>
          <a:solidFill>
            <a:schemeClr val="bg1"/>
          </a:solidFill>
        </p:spPr>
        <p:txBody>
          <a:bodyPr wrap="square">
            <a:spAutoFit/>
          </a:bodyPr>
          <a:lstStyle/>
          <a:p>
            <a:pPr algn="just"/>
            <a:r>
              <a:rPr lang="it-IT" dirty="0"/>
              <a:t>Le </a:t>
            </a:r>
            <a:r>
              <a:rPr lang="it-IT" b="1" dirty="0"/>
              <a:t>"Indicazioni e gli orientamenti per la definizione del piano triennale per la formazione del personale", </a:t>
            </a:r>
            <a:r>
              <a:rPr lang="it-IT" dirty="0"/>
              <a:t>definiscono la politica formativa di Istituto e di territorio, fondata sulla dimensione di rete di scuole, e incentrata sui seguenti temi strategici:</a:t>
            </a:r>
          </a:p>
        </p:txBody>
      </p:sp>
      <p:pic>
        <p:nvPicPr>
          <p:cNvPr id="7" name="Immagine 6">
            <a:extLst>
              <a:ext uri="{FF2B5EF4-FFF2-40B4-BE49-F238E27FC236}">
                <a16:creationId xmlns:a16="http://schemas.microsoft.com/office/drawing/2014/main" id="{8DEEF41E-0EF9-41EF-8BE1-7DF263974E1D}"/>
              </a:ext>
            </a:extLst>
          </p:cNvPr>
          <p:cNvPicPr>
            <a:picLocks noChangeAspect="1"/>
          </p:cNvPicPr>
          <p:nvPr/>
        </p:nvPicPr>
        <p:blipFill rotWithShape="1">
          <a:blip r:embed="rId2"/>
          <a:srcRect r="30994"/>
          <a:stretch/>
        </p:blipFill>
        <p:spPr>
          <a:xfrm>
            <a:off x="781727" y="1908556"/>
            <a:ext cx="6271006" cy="4056888"/>
          </a:xfrm>
          <a:prstGeom prst="rect">
            <a:avLst/>
          </a:prstGeom>
        </p:spPr>
      </p:pic>
      <p:pic>
        <p:nvPicPr>
          <p:cNvPr id="8" name="Immagine 7">
            <a:extLst>
              <a:ext uri="{FF2B5EF4-FFF2-40B4-BE49-F238E27FC236}">
                <a16:creationId xmlns:a16="http://schemas.microsoft.com/office/drawing/2014/main" id="{548C6330-5535-4017-B269-D49E0E72B443}"/>
              </a:ext>
            </a:extLst>
          </p:cNvPr>
          <p:cNvPicPr>
            <a:picLocks noChangeAspect="1"/>
          </p:cNvPicPr>
          <p:nvPr/>
        </p:nvPicPr>
        <p:blipFill>
          <a:blip r:embed="rId3"/>
          <a:stretch>
            <a:fillRect/>
          </a:stretch>
        </p:blipFill>
        <p:spPr>
          <a:xfrm>
            <a:off x="7306906" y="1738976"/>
            <a:ext cx="4103367" cy="4226468"/>
          </a:xfrm>
          <a:prstGeom prst="rect">
            <a:avLst/>
          </a:prstGeom>
        </p:spPr>
      </p:pic>
    </p:spTree>
    <p:extLst>
      <p:ext uri="{BB962C8B-B14F-4D97-AF65-F5344CB8AC3E}">
        <p14:creationId xmlns:p14="http://schemas.microsoft.com/office/powerpoint/2010/main" val="40287466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7F74950-DAD9-405C-BBAA-30CD8F8E769B}"/>
              </a:ext>
            </a:extLst>
          </p:cNvPr>
          <p:cNvPicPr>
            <a:picLocks noChangeAspect="1"/>
          </p:cNvPicPr>
          <p:nvPr/>
        </p:nvPicPr>
        <p:blipFill>
          <a:blip r:embed="rId2"/>
          <a:stretch>
            <a:fillRect/>
          </a:stretch>
        </p:blipFill>
        <p:spPr>
          <a:xfrm>
            <a:off x="0" y="0"/>
            <a:ext cx="12192000" cy="832617"/>
          </a:xfrm>
          <a:prstGeom prst="rect">
            <a:avLst/>
          </a:prstGeom>
        </p:spPr>
      </p:pic>
      <p:pic>
        <p:nvPicPr>
          <p:cNvPr id="6" name="Immagine 5">
            <a:extLst>
              <a:ext uri="{FF2B5EF4-FFF2-40B4-BE49-F238E27FC236}">
                <a16:creationId xmlns:a16="http://schemas.microsoft.com/office/drawing/2014/main" id="{7FCE0856-48CE-4404-BE00-82F777495FC8}"/>
              </a:ext>
            </a:extLst>
          </p:cNvPr>
          <p:cNvPicPr>
            <a:picLocks noChangeAspect="1"/>
          </p:cNvPicPr>
          <p:nvPr/>
        </p:nvPicPr>
        <p:blipFill>
          <a:blip r:embed="rId3"/>
          <a:stretch>
            <a:fillRect/>
          </a:stretch>
        </p:blipFill>
        <p:spPr>
          <a:xfrm>
            <a:off x="0" y="2850777"/>
            <a:ext cx="3213958" cy="4007224"/>
          </a:xfrm>
          <a:prstGeom prst="rect">
            <a:avLst/>
          </a:prstGeom>
        </p:spPr>
      </p:pic>
      <p:sp>
        <p:nvSpPr>
          <p:cNvPr id="4" name="CasellaDiTesto 3">
            <a:extLst>
              <a:ext uri="{FF2B5EF4-FFF2-40B4-BE49-F238E27FC236}">
                <a16:creationId xmlns:a16="http://schemas.microsoft.com/office/drawing/2014/main" id="{A5B9A38B-95B3-4A83-8A3E-D637D5790D6A}"/>
              </a:ext>
            </a:extLst>
          </p:cNvPr>
          <p:cNvSpPr txBox="1"/>
          <p:nvPr/>
        </p:nvSpPr>
        <p:spPr>
          <a:xfrm>
            <a:off x="510988" y="1075782"/>
            <a:ext cx="11080377" cy="892552"/>
          </a:xfrm>
          <a:prstGeom prst="rect">
            <a:avLst/>
          </a:prstGeom>
          <a:noFill/>
        </p:spPr>
        <p:txBody>
          <a:bodyPr wrap="square">
            <a:spAutoFit/>
          </a:bodyPr>
          <a:lstStyle/>
          <a:p>
            <a:pPr algn="just"/>
            <a:r>
              <a:rPr lang="it-IT" sz="2400" dirty="0"/>
              <a:t>Tutti i luoghi di lavoro, comprese le Istituzioni Scolastiche, sono assoggettati al rispetto della normativa sulla sicurezza, ai sensi del </a:t>
            </a:r>
            <a:r>
              <a:rPr lang="it-IT" sz="2800" b="1" dirty="0"/>
              <a:t>D.lgs. 81/08</a:t>
            </a:r>
            <a:r>
              <a:rPr lang="it-IT" sz="2400" dirty="0"/>
              <a:t>.</a:t>
            </a:r>
          </a:p>
        </p:txBody>
      </p:sp>
      <p:graphicFrame>
        <p:nvGraphicFramePr>
          <p:cNvPr id="2" name="Diagramma 1">
            <a:extLst>
              <a:ext uri="{FF2B5EF4-FFF2-40B4-BE49-F238E27FC236}">
                <a16:creationId xmlns:a16="http://schemas.microsoft.com/office/drawing/2014/main" id="{29E99C47-376D-459A-B1F5-7FD870F60737}"/>
              </a:ext>
            </a:extLst>
          </p:cNvPr>
          <p:cNvGraphicFramePr/>
          <p:nvPr>
            <p:extLst>
              <p:ext uri="{D42A27DB-BD31-4B8C-83A1-F6EECF244321}">
                <p14:modId xmlns:p14="http://schemas.microsoft.com/office/powerpoint/2010/main" val="3655868831"/>
              </p:ext>
            </p:extLst>
          </p:nvPr>
        </p:nvGraphicFramePr>
        <p:xfrm>
          <a:off x="3463365" y="143933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80113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7F74950-DAD9-405C-BBAA-30CD8F8E769B}"/>
              </a:ext>
            </a:extLst>
          </p:cNvPr>
          <p:cNvPicPr>
            <a:picLocks noChangeAspect="1"/>
          </p:cNvPicPr>
          <p:nvPr/>
        </p:nvPicPr>
        <p:blipFill>
          <a:blip r:embed="rId2"/>
          <a:stretch>
            <a:fillRect/>
          </a:stretch>
        </p:blipFill>
        <p:spPr>
          <a:xfrm>
            <a:off x="0" y="0"/>
            <a:ext cx="12192000" cy="832617"/>
          </a:xfrm>
          <a:prstGeom prst="rect">
            <a:avLst/>
          </a:prstGeom>
        </p:spPr>
      </p:pic>
      <p:pic>
        <p:nvPicPr>
          <p:cNvPr id="6" name="Immagine 5">
            <a:extLst>
              <a:ext uri="{FF2B5EF4-FFF2-40B4-BE49-F238E27FC236}">
                <a16:creationId xmlns:a16="http://schemas.microsoft.com/office/drawing/2014/main" id="{7FCE0856-48CE-4404-BE00-82F777495FC8}"/>
              </a:ext>
            </a:extLst>
          </p:cNvPr>
          <p:cNvPicPr>
            <a:picLocks noChangeAspect="1"/>
          </p:cNvPicPr>
          <p:nvPr/>
        </p:nvPicPr>
        <p:blipFill>
          <a:blip r:embed="rId3"/>
          <a:stretch>
            <a:fillRect/>
          </a:stretch>
        </p:blipFill>
        <p:spPr>
          <a:xfrm>
            <a:off x="0" y="2850777"/>
            <a:ext cx="3213958" cy="4007224"/>
          </a:xfrm>
          <a:prstGeom prst="rect">
            <a:avLst/>
          </a:prstGeom>
        </p:spPr>
      </p:pic>
      <p:sp>
        <p:nvSpPr>
          <p:cNvPr id="4" name="CasellaDiTesto 3">
            <a:extLst>
              <a:ext uri="{FF2B5EF4-FFF2-40B4-BE49-F238E27FC236}">
                <a16:creationId xmlns:a16="http://schemas.microsoft.com/office/drawing/2014/main" id="{A5B9A38B-95B3-4A83-8A3E-D637D5790D6A}"/>
              </a:ext>
            </a:extLst>
          </p:cNvPr>
          <p:cNvSpPr txBox="1"/>
          <p:nvPr/>
        </p:nvSpPr>
        <p:spPr>
          <a:xfrm>
            <a:off x="510988" y="1075782"/>
            <a:ext cx="11080377" cy="892552"/>
          </a:xfrm>
          <a:prstGeom prst="rect">
            <a:avLst/>
          </a:prstGeom>
          <a:noFill/>
        </p:spPr>
        <p:txBody>
          <a:bodyPr wrap="square">
            <a:spAutoFit/>
          </a:bodyPr>
          <a:lstStyle/>
          <a:p>
            <a:pPr algn="just"/>
            <a:r>
              <a:rPr lang="it-IT" sz="2400" dirty="0"/>
              <a:t>Tutti i luoghi di lavoro, comprese le Istituzioni Scolastiche, sono assoggettati al rispetto della normativa sulla sicurezza, ai sensi del </a:t>
            </a:r>
            <a:r>
              <a:rPr lang="it-IT" sz="2800" b="1" dirty="0"/>
              <a:t>D.lgs. 81/08</a:t>
            </a:r>
            <a:r>
              <a:rPr lang="it-IT" sz="2400" dirty="0"/>
              <a:t>.</a:t>
            </a:r>
          </a:p>
        </p:txBody>
      </p:sp>
      <p:graphicFrame>
        <p:nvGraphicFramePr>
          <p:cNvPr id="2" name="Diagramma 1">
            <a:extLst>
              <a:ext uri="{FF2B5EF4-FFF2-40B4-BE49-F238E27FC236}">
                <a16:creationId xmlns:a16="http://schemas.microsoft.com/office/drawing/2014/main" id="{29E99C47-376D-459A-B1F5-7FD870F60737}"/>
              </a:ext>
            </a:extLst>
          </p:cNvPr>
          <p:cNvGraphicFramePr/>
          <p:nvPr>
            <p:extLst>
              <p:ext uri="{D42A27DB-BD31-4B8C-83A1-F6EECF244321}">
                <p14:modId xmlns:p14="http://schemas.microsoft.com/office/powerpoint/2010/main" val="2627141919"/>
              </p:ext>
            </p:extLst>
          </p:nvPr>
        </p:nvGraphicFramePr>
        <p:xfrm>
          <a:off x="3463365" y="143933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8484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7F74950-DAD9-405C-BBAA-30CD8F8E769B}"/>
              </a:ext>
            </a:extLst>
          </p:cNvPr>
          <p:cNvPicPr>
            <a:picLocks noChangeAspect="1"/>
          </p:cNvPicPr>
          <p:nvPr/>
        </p:nvPicPr>
        <p:blipFill>
          <a:blip r:embed="rId2"/>
          <a:stretch>
            <a:fillRect/>
          </a:stretch>
        </p:blipFill>
        <p:spPr>
          <a:xfrm>
            <a:off x="0" y="0"/>
            <a:ext cx="12192000" cy="832617"/>
          </a:xfrm>
          <a:prstGeom prst="rect">
            <a:avLst/>
          </a:prstGeom>
        </p:spPr>
      </p:pic>
      <p:pic>
        <p:nvPicPr>
          <p:cNvPr id="6" name="Immagine 5">
            <a:extLst>
              <a:ext uri="{FF2B5EF4-FFF2-40B4-BE49-F238E27FC236}">
                <a16:creationId xmlns:a16="http://schemas.microsoft.com/office/drawing/2014/main" id="{7FCE0856-48CE-4404-BE00-82F777495FC8}"/>
              </a:ext>
            </a:extLst>
          </p:cNvPr>
          <p:cNvPicPr>
            <a:picLocks noChangeAspect="1"/>
          </p:cNvPicPr>
          <p:nvPr/>
        </p:nvPicPr>
        <p:blipFill>
          <a:blip r:embed="rId3"/>
          <a:stretch>
            <a:fillRect/>
          </a:stretch>
        </p:blipFill>
        <p:spPr>
          <a:xfrm>
            <a:off x="0" y="2850777"/>
            <a:ext cx="3213958" cy="4007224"/>
          </a:xfrm>
          <a:prstGeom prst="rect">
            <a:avLst/>
          </a:prstGeom>
        </p:spPr>
      </p:pic>
      <p:sp>
        <p:nvSpPr>
          <p:cNvPr id="4" name="CasellaDiTesto 3">
            <a:extLst>
              <a:ext uri="{FF2B5EF4-FFF2-40B4-BE49-F238E27FC236}">
                <a16:creationId xmlns:a16="http://schemas.microsoft.com/office/drawing/2014/main" id="{A5B9A38B-95B3-4A83-8A3E-D637D5790D6A}"/>
              </a:ext>
            </a:extLst>
          </p:cNvPr>
          <p:cNvSpPr txBox="1"/>
          <p:nvPr/>
        </p:nvSpPr>
        <p:spPr>
          <a:xfrm>
            <a:off x="510988" y="1075782"/>
            <a:ext cx="11080377" cy="892552"/>
          </a:xfrm>
          <a:prstGeom prst="rect">
            <a:avLst/>
          </a:prstGeom>
          <a:noFill/>
        </p:spPr>
        <p:txBody>
          <a:bodyPr wrap="square">
            <a:spAutoFit/>
          </a:bodyPr>
          <a:lstStyle/>
          <a:p>
            <a:pPr algn="just"/>
            <a:r>
              <a:rPr lang="it-IT" sz="2400" dirty="0"/>
              <a:t>Tutti i luoghi di lavoro, comprese le Istituzioni Scolastiche, sono assoggettati al rispetto della normativa sulla sicurezza, ai sensi del </a:t>
            </a:r>
            <a:r>
              <a:rPr lang="it-IT" sz="2800" b="1" dirty="0"/>
              <a:t>D.lgs. 81/08</a:t>
            </a:r>
            <a:r>
              <a:rPr lang="it-IT" sz="2400" dirty="0"/>
              <a:t>.</a:t>
            </a:r>
          </a:p>
        </p:txBody>
      </p:sp>
      <p:graphicFrame>
        <p:nvGraphicFramePr>
          <p:cNvPr id="2" name="Diagramma 1">
            <a:extLst>
              <a:ext uri="{FF2B5EF4-FFF2-40B4-BE49-F238E27FC236}">
                <a16:creationId xmlns:a16="http://schemas.microsoft.com/office/drawing/2014/main" id="{29E99C47-376D-459A-B1F5-7FD870F60737}"/>
              </a:ext>
            </a:extLst>
          </p:cNvPr>
          <p:cNvGraphicFramePr/>
          <p:nvPr>
            <p:extLst>
              <p:ext uri="{D42A27DB-BD31-4B8C-83A1-F6EECF244321}">
                <p14:modId xmlns:p14="http://schemas.microsoft.com/office/powerpoint/2010/main" val="2939064490"/>
              </p:ext>
            </p:extLst>
          </p:nvPr>
        </p:nvGraphicFramePr>
        <p:xfrm>
          <a:off x="3463365" y="143933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99595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7F74950-DAD9-405C-BBAA-30CD8F8E769B}"/>
              </a:ext>
            </a:extLst>
          </p:cNvPr>
          <p:cNvPicPr>
            <a:picLocks noChangeAspect="1"/>
          </p:cNvPicPr>
          <p:nvPr/>
        </p:nvPicPr>
        <p:blipFill>
          <a:blip r:embed="rId2"/>
          <a:stretch>
            <a:fillRect/>
          </a:stretch>
        </p:blipFill>
        <p:spPr>
          <a:xfrm>
            <a:off x="0" y="0"/>
            <a:ext cx="12192000" cy="832617"/>
          </a:xfrm>
          <a:prstGeom prst="rect">
            <a:avLst/>
          </a:prstGeom>
        </p:spPr>
      </p:pic>
      <p:sp>
        <p:nvSpPr>
          <p:cNvPr id="7" name="CasellaDiTesto 6">
            <a:extLst>
              <a:ext uri="{FF2B5EF4-FFF2-40B4-BE49-F238E27FC236}">
                <a16:creationId xmlns:a16="http://schemas.microsoft.com/office/drawing/2014/main" id="{48E58E9A-5552-4518-8BBD-57868A349EB2}"/>
              </a:ext>
            </a:extLst>
          </p:cNvPr>
          <p:cNvSpPr txBox="1"/>
          <p:nvPr/>
        </p:nvSpPr>
        <p:spPr>
          <a:xfrm>
            <a:off x="398929" y="1259106"/>
            <a:ext cx="11394141" cy="461665"/>
          </a:xfrm>
          <a:prstGeom prst="rect">
            <a:avLst/>
          </a:prstGeom>
          <a:noFill/>
        </p:spPr>
        <p:txBody>
          <a:bodyPr wrap="square">
            <a:spAutoFit/>
          </a:bodyPr>
          <a:lstStyle/>
          <a:p>
            <a:pPr algn="ctr"/>
            <a:r>
              <a:rPr lang="it-IT" sz="2400" b="1" dirty="0"/>
              <a:t>Corso di Formazione GDPR - Regolamento Europeo sulla protezione dei dati personali</a:t>
            </a:r>
          </a:p>
        </p:txBody>
      </p:sp>
      <p:graphicFrame>
        <p:nvGraphicFramePr>
          <p:cNvPr id="8" name="Diagramma 7">
            <a:extLst>
              <a:ext uri="{FF2B5EF4-FFF2-40B4-BE49-F238E27FC236}">
                <a16:creationId xmlns:a16="http://schemas.microsoft.com/office/drawing/2014/main" id="{5A96EDFA-78E6-4EC6-82BE-FE6A15B23B43}"/>
              </a:ext>
            </a:extLst>
          </p:cNvPr>
          <p:cNvGraphicFramePr/>
          <p:nvPr>
            <p:extLst>
              <p:ext uri="{D42A27DB-BD31-4B8C-83A1-F6EECF244321}">
                <p14:modId xmlns:p14="http://schemas.microsoft.com/office/powerpoint/2010/main" val="3672644282"/>
              </p:ext>
            </p:extLst>
          </p:nvPr>
        </p:nvGraphicFramePr>
        <p:xfrm>
          <a:off x="3826434" y="1855694"/>
          <a:ext cx="7684248" cy="4695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asellaDiTesto 8">
            <a:extLst>
              <a:ext uri="{FF2B5EF4-FFF2-40B4-BE49-F238E27FC236}">
                <a16:creationId xmlns:a16="http://schemas.microsoft.com/office/drawing/2014/main" id="{35A19D50-F689-4178-A2F8-A939862E2E62}"/>
              </a:ext>
            </a:extLst>
          </p:cNvPr>
          <p:cNvSpPr txBox="1"/>
          <p:nvPr/>
        </p:nvSpPr>
        <p:spPr>
          <a:xfrm>
            <a:off x="8489577" y="2147260"/>
            <a:ext cx="1775012" cy="1200329"/>
          </a:xfrm>
          <a:prstGeom prst="rect">
            <a:avLst/>
          </a:prstGeom>
          <a:noFill/>
        </p:spPr>
        <p:txBody>
          <a:bodyPr wrap="square" rtlCol="0">
            <a:spAutoFit/>
          </a:bodyPr>
          <a:lstStyle/>
          <a:p>
            <a:pPr algn="ctr"/>
            <a:r>
              <a:rPr lang="it-IT" dirty="0"/>
              <a:t>Personale Amministrativo e Tecnico - Staff di Dirigenza</a:t>
            </a:r>
          </a:p>
        </p:txBody>
      </p:sp>
      <p:sp>
        <p:nvSpPr>
          <p:cNvPr id="10" name="CasellaDiTesto 9">
            <a:extLst>
              <a:ext uri="{FF2B5EF4-FFF2-40B4-BE49-F238E27FC236}">
                <a16:creationId xmlns:a16="http://schemas.microsoft.com/office/drawing/2014/main" id="{3D769679-5D27-48C0-AF03-3924C72AEBBA}"/>
              </a:ext>
            </a:extLst>
          </p:cNvPr>
          <p:cNvSpPr txBox="1"/>
          <p:nvPr/>
        </p:nvSpPr>
        <p:spPr>
          <a:xfrm>
            <a:off x="9377083" y="4998729"/>
            <a:ext cx="1775012" cy="1200329"/>
          </a:xfrm>
          <a:prstGeom prst="rect">
            <a:avLst/>
          </a:prstGeom>
          <a:noFill/>
        </p:spPr>
        <p:txBody>
          <a:bodyPr wrap="square" rtlCol="0">
            <a:spAutoFit/>
          </a:bodyPr>
          <a:lstStyle/>
          <a:p>
            <a:pPr algn="ctr"/>
            <a:r>
              <a:rPr lang="it-IT" dirty="0"/>
              <a:t>Personale Docente  - Collaboratori Scolastici</a:t>
            </a:r>
          </a:p>
        </p:txBody>
      </p:sp>
      <p:pic>
        <p:nvPicPr>
          <p:cNvPr id="1026" name="Picture 2" descr="Compliance GDPR: i servizi Axsym per adeguare la tua azienda al Reg.UE">
            <a:extLst>
              <a:ext uri="{FF2B5EF4-FFF2-40B4-BE49-F238E27FC236}">
                <a16:creationId xmlns:a16="http://schemas.microsoft.com/office/drawing/2014/main" id="{8A916403-4057-4D3D-8F38-518AFF9D1F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929" y="3273675"/>
            <a:ext cx="3277034" cy="3277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2735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TURA – LA SCUOLA PER L'ITALIA DI DOMANI">
            <a:extLst>
              <a:ext uri="{FF2B5EF4-FFF2-40B4-BE49-F238E27FC236}">
                <a16:creationId xmlns:a16="http://schemas.microsoft.com/office/drawing/2014/main" id="{AF3BB9C2-60C0-4033-93DC-7CBA9AA58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46" y="319571"/>
            <a:ext cx="11441508" cy="163875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E07C2845-3199-40C1-BB6A-BAAC23D3A48E}"/>
              </a:ext>
            </a:extLst>
          </p:cNvPr>
          <p:cNvSpPr txBox="1"/>
          <p:nvPr/>
        </p:nvSpPr>
        <p:spPr>
          <a:xfrm>
            <a:off x="375246" y="2578413"/>
            <a:ext cx="11441508" cy="3539430"/>
          </a:xfrm>
          <a:prstGeom prst="rect">
            <a:avLst/>
          </a:prstGeom>
          <a:noFill/>
        </p:spPr>
        <p:txBody>
          <a:bodyPr wrap="square">
            <a:spAutoFit/>
          </a:bodyPr>
          <a:lstStyle/>
          <a:p>
            <a:pPr algn="just"/>
            <a:r>
              <a:rPr lang="it-IT" sz="2400" dirty="0"/>
              <a:t>Con l’</a:t>
            </a:r>
            <a:r>
              <a:rPr lang="it-IT" sz="2400" b="1" dirty="0"/>
              <a:t>Investimento 3.2: Scuola 4.0 </a:t>
            </a:r>
            <a:r>
              <a:rPr lang="it-IT" sz="2400" dirty="0"/>
              <a:t>del PIANO NAZIONALE DI RIPRESA E RESILIENZA MISSIONE 4 - ISTRUZIONE E RICERCA - Componente 1  - </a:t>
            </a:r>
            <a:r>
              <a:rPr lang="it-IT" sz="2400" i="1" dirty="0"/>
              <a:t>Azione 1 – Next generation </a:t>
            </a:r>
            <a:r>
              <a:rPr lang="it-IT" sz="2400" i="1" dirty="0" err="1"/>
              <a:t>classrooms</a:t>
            </a:r>
            <a:r>
              <a:rPr lang="it-IT" sz="2400" dirty="0"/>
              <a:t>, la nostra scuola ha avviato il processo di transizione digitale, che prevede il raggiungimento di un valore </a:t>
            </a:r>
            <a:r>
              <a:rPr lang="it-IT" sz="2800" b="1" dirty="0"/>
              <a:t>target</a:t>
            </a:r>
            <a:r>
              <a:rPr lang="it-IT" sz="2400" dirty="0"/>
              <a:t> stabilito nel </a:t>
            </a:r>
            <a:r>
              <a:rPr lang="it-IT" sz="2800" b="1" dirty="0"/>
              <a:t>n. di 28 ambienti da trasformare</a:t>
            </a:r>
            <a:r>
              <a:rPr lang="it-IT" sz="2400" dirty="0"/>
              <a:t>, ossia spazi scolastici utilizzati per le lezioni curricolari nelle classi delle scuole primarie e secondarie di primo e secondo grado in ambienti di apprendimento innovativi, adattabili e flessibili, connessi e integrati con tecnologie digitali, fisiche e virtuali, dotandoli di tutte le tecnologie didattiche più innovative (dispositivi di programmazione e robotica, dispositivi di realtà virtuale, dispositivi digitali avanzati per l’istruzione inclusiva, etc.). </a:t>
            </a:r>
          </a:p>
        </p:txBody>
      </p:sp>
    </p:spTree>
    <p:extLst>
      <p:ext uri="{BB962C8B-B14F-4D97-AF65-F5344CB8AC3E}">
        <p14:creationId xmlns:p14="http://schemas.microsoft.com/office/powerpoint/2010/main" val="40381791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TURA – LA SCUOLA PER L'ITALIA DI DOMANI">
            <a:extLst>
              <a:ext uri="{FF2B5EF4-FFF2-40B4-BE49-F238E27FC236}">
                <a16:creationId xmlns:a16="http://schemas.microsoft.com/office/drawing/2014/main" id="{AF3BB9C2-60C0-4033-93DC-7CBA9AA58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46" y="319571"/>
            <a:ext cx="11441508" cy="163875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864B0259-D592-4B48-91F3-D14AB7AE2081}"/>
              </a:ext>
            </a:extLst>
          </p:cNvPr>
          <p:cNvSpPr txBox="1"/>
          <p:nvPr/>
        </p:nvSpPr>
        <p:spPr>
          <a:xfrm>
            <a:off x="375245" y="2353501"/>
            <a:ext cx="11441508" cy="461665"/>
          </a:xfrm>
          <a:prstGeom prst="rect">
            <a:avLst/>
          </a:prstGeom>
          <a:noFill/>
        </p:spPr>
        <p:txBody>
          <a:bodyPr wrap="square">
            <a:spAutoFit/>
          </a:bodyPr>
          <a:lstStyle/>
          <a:p>
            <a:r>
              <a:rPr lang="it-IT" sz="2400" dirty="0"/>
              <a:t>La progettazione riguarda soprattutto i seguenti tre aspetti fondamentali: </a:t>
            </a:r>
          </a:p>
        </p:txBody>
      </p:sp>
      <p:graphicFrame>
        <p:nvGraphicFramePr>
          <p:cNvPr id="6" name="Diagramma 5">
            <a:extLst>
              <a:ext uri="{FF2B5EF4-FFF2-40B4-BE49-F238E27FC236}">
                <a16:creationId xmlns:a16="http://schemas.microsoft.com/office/drawing/2014/main" id="{07A1E074-1838-4CEE-BE88-633EFECC1F6E}"/>
              </a:ext>
            </a:extLst>
          </p:cNvPr>
          <p:cNvGraphicFramePr/>
          <p:nvPr>
            <p:extLst>
              <p:ext uri="{D42A27DB-BD31-4B8C-83A1-F6EECF244321}">
                <p14:modId xmlns:p14="http://schemas.microsoft.com/office/powerpoint/2010/main" val="2996481059"/>
              </p:ext>
            </p:extLst>
          </p:nvPr>
        </p:nvGraphicFramePr>
        <p:xfrm>
          <a:off x="1993260" y="3039854"/>
          <a:ext cx="9823493" cy="3498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5844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TURA – LA SCUOLA PER L'ITALIA DI DOMANI">
            <a:extLst>
              <a:ext uri="{FF2B5EF4-FFF2-40B4-BE49-F238E27FC236}">
                <a16:creationId xmlns:a16="http://schemas.microsoft.com/office/drawing/2014/main" id="{AF3BB9C2-60C0-4033-93DC-7CBA9AA58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46" y="319571"/>
            <a:ext cx="11441508" cy="163875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864B0259-D592-4B48-91F3-D14AB7AE2081}"/>
              </a:ext>
            </a:extLst>
          </p:cNvPr>
          <p:cNvSpPr txBox="1"/>
          <p:nvPr/>
        </p:nvSpPr>
        <p:spPr>
          <a:xfrm>
            <a:off x="477077" y="4823327"/>
            <a:ext cx="11441508" cy="1569660"/>
          </a:xfrm>
          <a:prstGeom prst="rect">
            <a:avLst/>
          </a:prstGeom>
          <a:noFill/>
        </p:spPr>
        <p:txBody>
          <a:bodyPr wrap="square">
            <a:spAutoFit/>
          </a:bodyPr>
          <a:lstStyle/>
          <a:p>
            <a:pPr algn="just"/>
            <a:r>
              <a:rPr lang="it-IT" sz="2400" dirty="0"/>
              <a:t>le misure di accompagnamento per il Dirigente e il team di lavoro nella redazione dei progetti PNRR,  nel quadro delle azioni del Piano di Miglioramento (PDM), messe in atto attraverso iniziative di formazione/supporto e condivisione di buone pratiche sono le seguenti:</a:t>
            </a:r>
          </a:p>
        </p:txBody>
      </p:sp>
      <p:graphicFrame>
        <p:nvGraphicFramePr>
          <p:cNvPr id="6" name="Diagramma 5">
            <a:extLst>
              <a:ext uri="{FF2B5EF4-FFF2-40B4-BE49-F238E27FC236}">
                <a16:creationId xmlns:a16="http://schemas.microsoft.com/office/drawing/2014/main" id="{07A1E074-1838-4CEE-BE88-633EFECC1F6E}"/>
              </a:ext>
            </a:extLst>
          </p:cNvPr>
          <p:cNvGraphicFramePr/>
          <p:nvPr>
            <p:extLst>
              <p:ext uri="{D42A27DB-BD31-4B8C-83A1-F6EECF244321}">
                <p14:modId xmlns:p14="http://schemas.microsoft.com/office/powerpoint/2010/main" val="1887832585"/>
              </p:ext>
            </p:extLst>
          </p:nvPr>
        </p:nvGraphicFramePr>
        <p:xfrm>
          <a:off x="477077" y="3209153"/>
          <a:ext cx="11339675" cy="1350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asellaDiTesto 6">
            <a:extLst>
              <a:ext uri="{FF2B5EF4-FFF2-40B4-BE49-F238E27FC236}">
                <a16:creationId xmlns:a16="http://schemas.microsoft.com/office/drawing/2014/main" id="{53C5A546-55FE-45A0-B2B5-C3210A7199D0}"/>
              </a:ext>
            </a:extLst>
          </p:cNvPr>
          <p:cNvSpPr txBox="1"/>
          <p:nvPr/>
        </p:nvSpPr>
        <p:spPr>
          <a:xfrm>
            <a:off x="477077" y="2384126"/>
            <a:ext cx="11390591" cy="461665"/>
          </a:xfrm>
          <a:prstGeom prst="rect">
            <a:avLst/>
          </a:prstGeom>
          <a:noFill/>
        </p:spPr>
        <p:txBody>
          <a:bodyPr wrap="square">
            <a:spAutoFit/>
          </a:bodyPr>
          <a:lstStyle/>
          <a:p>
            <a:r>
              <a:rPr lang="it-IT" sz="2400" dirty="0"/>
              <a:t>Per dare seguito al primo aspetto:</a:t>
            </a:r>
          </a:p>
        </p:txBody>
      </p:sp>
    </p:spTree>
    <p:extLst>
      <p:ext uri="{BB962C8B-B14F-4D97-AF65-F5344CB8AC3E}">
        <p14:creationId xmlns:p14="http://schemas.microsoft.com/office/powerpoint/2010/main" val="2449998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TURA – LA SCUOLA PER L'ITALIA DI DOMANI">
            <a:extLst>
              <a:ext uri="{FF2B5EF4-FFF2-40B4-BE49-F238E27FC236}">
                <a16:creationId xmlns:a16="http://schemas.microsoft.com/office/drawing/2014/main" id="{AF3BB9C2-60C0-4033-93DC-7CBA9AA58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46" y="319571"/>
            <a:ext cx="11441508" cy="1638757"/>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DCF42403-4E48-428B-BB05-0C0C34D5078B}"/>
              </a:ext>
            </a:extLst>
          </p:cNvPr>
          <p:cNvSpPr txBox="1"/>
          <p:nvPr/>
        </p:nvSpPr>
        <p:spPr>
          <a:xfrm>
            <a:off x="1033669" y="2570057"/>
            <a:ext cx="10783084" cy="830997"/>
          </a:xfrm>
          <a:prstGeom prst="rect">
            <a:avLst/>
          </a:prstGeom>
          <a:solidFill>
            <a:schemeClr val="accent1">
              <a:lumMod val="20000"/>
              <a:lumOff val="80000"/>
            </a:schemeClr>
          </a:solidFill>
        </p:spPr>
        <p:txBody>
          <a:bodyPr wrap="square">
            <a:spAutoFit/>
          </a:bodyPr>
          <a:lstStyle/>
          <a:p>
            <a:pPr marL="342900" indent="-342900" algn="r">
              <a:buFont typeface="Courier New" panose="02070309020205020404" pitchFamily="49" charset="0"/>
              <a:buChar char="o"/>
            </a:pPr>
            <a:r>
              <a:rPr lang="it-IT" sz="2400" b="1" dirty="0"/>
              <a:t>WEBINAR - Missione 4 del PNRR: linee guida e destinazione dei finanziamenti</a:t>
            </a:r>
          </a:p>
          <a:p>
            <a:pPr algn="r"/>
            <a:r>
              <a:rPr lang="it-IT" sz="2400" dirty="0"/>
              <a:t>CFI scuola </a:t>
            </a:r>
            <a:r>
              <a:rPr lang="it-IT" sz="2400" dirty="0">
                <a:sym typeface="Wingdings" panose="05000000000000000000" pitchFamily="2" charset="2"/>
              </a:rPr>
              <a:t></a:t>
            </a:r>
            <a:r>
              <a:rPr lang="it-IT" sz="2400" dirty="0"/>
              <a:t> DS – Figure di Sistema – Docenti</a:t>
            </a:r>
          </a:p>
        </p:txBody>
      </p:sp>
      <p:sp>
        <p:nvSpPr>
          <p:cNvPr id="9" name="CasellaDiTesto 8">
            <a:extLst>
              <a:ext uri="{FF2B5EF4-FFF2-40B4-BE49-F238E27FC236}">
                <a16:creationId xmlns:a16="http://schemas.microsoft.com/office/drawing/2014/main" id="{7E2ADE70-A408-40D8-93B3-762B9812E3C0}"/>
              </a:ext>
            </a:extLst>
          </p:cNvPr>
          <p:cNvSpPr txBox="1"/>
          <p:nvPr/>
        </p:nvSpPr>
        <p:spPr>
          <a:xfrm>
            <a:off x="1033670" y="3704670"/>
            <a:ext cx="10783083" cy="830997"/>
          </a:xfrm>
          <a:prstGeom prst="rect">
            <a:avLst/>
          </a:prstGeom>
          <a:solidFill>
            <a:schemeClr val="accent1">
              <a:lumMod val="40000"/>
              <a:lumOff val="60000"/>
            </a:schemeClr>
          </a:solidFill>
        </p:spPr>
        <p:txBody>
          <a:bodyPr wrap="square">
            <a:spAutoFit/>
          </a:bodyPr>
          <a:lstStyle/>
          <a:p>
            <a:pPr marL="342900" indent="-342900">
              <a:buFont typeface="Courier New" panose="02070309020205020404" pitchFamily="49" charset="0"/>
              <a:buChar char="o"/>
            </a:pPr>
            <a:r>
              <a:rPr lang="it-IT" sz="2400" b="1" dirty="0"/>
              <a:t>CICLO WEBINAR – Rigeneriamo la scuola </a:t>
            </a:r>
          </a:p>
          <a:p>
            <a:pPr algn="r"/>
            <a:r>
              <a:rPr lang="it-IT" sz="2400" dirty="0" err="1"/>
              <a:t>DeA</a:t>
            </a:r>
            <a:r>
              <a:rPr lang="it-IT" sz="2400" dirty="0"/>
              <a:t> SCUOLA per il PNRR </a:t>
            </a:r>
            <a:r>
              <a:rPr lang="it-IT" sz="2400" dirty="0">
                <a:sym typeface="Wingdings" panose="05000000000000000000" pitchFamily="2" charset="2"/>
              </a:rPr>
              <a:t></a:t>
            </a:r>
            <a:r>
              <a:rPr lang="it-IT" sz="2400" dirty="0"/>
              <a:t> </a:t>
            </a:r>
            <a:r>
              <a:rPr lang="it-IT" sz="2400" dirty="0">
                <a:effectLst/>
                <a:ea typeface="Calibri" panose="020F0502020204030204" pitchFamily="34" charset="0"/>
              </a:rPr>
              <a:t>Dirigenti – Figure di Sistema - Docenti</a:t>
            </a:r>
            <a:endParaRPr lang="it-IT" sz="2400" dirty="0"/>
          </a:p>
        </p:txBody>
      </p:sp>
      <p:sp>
        <p:nvSpPr>
          <p:cNvPr id="10" name="CasellaDiTesto 9">
            <a:extLst>
              <a:ext uri="{FF2B5EF4-FFF2-40B4-BE49-F238E27FC236}">
                <a16:creationId xmlns:a16="http://schemas.microsoft.com/office/drawing/2014/main" id="{42BDFDC3-D4A1-4462-911C-08407DFE68CD}"/>
              </a:ext>
            </a:extLst>
          </p:cNvPr>
          <p:cNvSpPr txBox="1"/>
          <p:nvPr/>
        </p:nvSpPr>
        <p:spPr>
          <a:xfrm>
            <a:off x="1033670" y="4839283"/>
            <a:ext cx="10783083" cy="830997"/>
          </a:xfrm>
          <a:prstGeom prst="rect">
            <a:avLst/>
          </a:prstGeom>
          <a:solidFill>
            <a:schemeClr val="accent1">
              <a:lumMod val="60000"/>
              <a:lumOff val="40000"/>
            </a:schemeClr>
          </a:solidFill>
        </p:spPr>
        <p:txBody>
          <a:bodyPr wrap="square">
            <a:spAutoFit/>
          </a:bodyPr>
          <a:lstStyle/>
          <a:p>
            <a:pPr marL="342900" indent="-342900">
              <a:buFont typeface="Courier New" panose="02070309020205020404" pitchFamily="49" charset="0"/>
              <a:buChar char="o"/>
            </a:pPr>
            <a:r>
              <a:rPr lang="it-IT" sz="2400" b="1" dirty="0"/>
              <a:t>CICLO WEBINAR – Riduzione dei Divari Territoriali </a:t>
            </a:r>
          </a:p>
          <a:p>
            <a:pPr algn="r"/>
            <a:r>
              <a:rPr lang="it-IT" sz="2400" dirty="0"/>
              <a:t>CISL SCUOLA </a:t>
            </a:r>
            <a:r>
              <a:rPr lang="it-IT" sz="2400" dirty="0">
                <a:sym typeface="Wingdings" panose="05000000000000000000" pitchFamily="2" charset="2"/>
              </a:rPr>
              <a:t></a:t>
            </a:r>
            <a:r>
              <a:rPr lang="it-IT" sz="2400" dirty="0"/>
              <a:t> </a:t>
            </a:r>
            <a:r>
              <a:rPr lang="it-IT" sz="2400" dirty="0">
                <a:effectLst/>
                <a:ea typeface="Calibri" panose="020F0502020204030204" pitchFamily="34" charset="0"/>
              </a:rPr>
              <a:t>Dirigenti – Figure di Sistema</a:t>
            </a:r>
            <a:endParaRPr lang="it-IT" sz="2400" dirty="0"/>
          </a:p>
        </p:txBody>
      </p:sp>
    </p:spTree>
    <p:extLst>
      <p:ext uri="{BB962C8B-B14F-4D97-AF65-F5344CB8AC3E}">
        <p14:creationId xmlns:p14="http://schemas.microsoft.com/office/powerpoint/2010/main" val="3208451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TURA – LA SCUOLA PER L'ITALIA DI DOMANI">
            <a:extLst>
              <a:ext uri="{FF2B5EF4-FFF2-40B4-BE49-F238E27FC236}">
                <a16:creationId xmlns:a16="http://schemas.microsoft.com/office/drawing/2014/main" id="{AF3BB9C2-60C0-4033-93DC-7CBA9AA58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46" y="319571"/>
            <a:ext cx="11441508" cy="1638757"/>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DCF42403-4E48-428B-BB05-0C0C34D5078B}"/>
              </a:ext>
            </a:extLst>
          </p:cNvPr>
          <p:cNvSpPr txBox="1"/>
          <p:nvPr/>
        </p:nvSpPr>
        <p:spPr>
          <a:xfrm>
            <a:off x="1033669" y="2907988"/>
            <a:ext cx="10783084" cy="1415772"/>
          </a:xfrm>
          <a:prstGeom prst="rect">
            <a:avLst/>
          </a:prstGeom>
          <a:solidFill>
            <a:schemeClr val="accent1">
              <a:lumMod val="20000"/>
              <a:lumOff val="80000"/>
            </a:schemeClr>
          </a:solidFill>
        </p:spPr>
        <p:txBody>
          <a:bodyPr wrap="square">
            <a:spAutoFit/>
          </a:bodyPr>
          <a:lstStyle/>
          <a:p>
            <a:pPr marL="342900" indent="-342900" algn="r">
              <a:buFont typeface="Courier New" panose="02070309020205020404" pitchFamily="49" charset="0"/>
              <a:buChar char="o"/>
            </a:pPr>
            <a:r>
              <a:rPr lang="it-IT" sz="2400" b="1" dirty="0"/>
              <a:t>PNRR. WEBINAR PER LA PRESENTAZIONE DEI PROGETTI RELATIVI AL PIANO SCUOLA 4.0 </a:t>
            </a:r>
          </a:p>
          <a:p>
            <a:pPr algn="r"/>
            <a:r>
              <a:rPr lang="it-IT" sz="1400" dirty="0"/>
              <a:t>(AZIONE 1^ AMBIENTI DI APPRENDIMENTO INNOVATIVI E AZIONE 2^ LABORATORI PER LE PROFESSIONI DIGITALI DEL FUTURO)</a:t>
            </a:r>
          </a:p>
          <a:p>
            <a:pPr algn="r"/>
            <a:r>
              <a:rPr lang="it-IT" sz="2400" dirty="0"/>
              <a:t>SCUOLAFUTURA</a:t>
            </a:r>
            <a:r>
              <a:rPr lang="it-IT" sz="2400" dirty="0">
                <a:sym typeface="Wingdings" panose="05000000000000000000" pitchFamily="2" charset="2"/>
              </a:rPr>
              <a:t></a:t>
            </a:r>
            <a:r>
              <a:rPr lang="it-IT" sz="2400" dirty="0"/>
              <a:t> DS – Figure di Sistema – Docenti</a:t>
            </a:r>
          </a:p>
        </p:txBody>
      </p:sp>
      <p:sp>
        <p:nvSpPr>
          <p:cNvPr id="9" name="CasellaDiTesto 8">
            <a:extLst>
              <a:ext uri="{FF2B5EF4-FFF2-40B4-BE49-F238E27FC236}">
                <a16:creationId xmlns:a16="http://schemas.microsoft.com/office/drawing/2014/main" id="{7E2ADE70-A408-40D8-93B3-762B9812E3C0}"/>
              </a:ext>
            </a:extLst>
          </p:cNvPr>
          <p:cNvSpPr txBox="1"/>
          <p:nvPr/>
        </p:nvSpPr>
        <p:spPr>
          <a:xfrm>
            <a:off x="1033669" y="4837731"/>
            <a:ext cx="10783083" cy="830997"/>
          </a:xfrm>
          <a:prstGeom prst="rect">
            <a:avLst/>
          </a:prstGeom>
          <a:solidFill>
            <a:schemeClr val="accent1">
              <a:lumMod val="40000"/>
              <a:lumOff val="60000"/>
            </a:schemeClr>
          </a:solidFill>
        </p:spPr>
        <p:txBody>
          <a:bodyPr wrap="square">
            <a:spAutoFit/>
          </a:bodyPr>
          <a:lstStyle/>
          <a:p>
            <a:pPr marL="342900" indent="-342900">
              <a:buFont typeface="Courier New" panose="02070309020205020404" pitchFamily="49" charset="0"/>
              <a:buChar char="o"/>
            </a:pPr>
            <a:r>
              <a:rPr lang="it-IT" sz="2400" b="1" dirty="0"/>
              <a:t>WEBINAR INFORMATIVO - Progetto </a:t>
            </a:r>
            <a:r>
              <a:rPr lang="it-IT" sz="2400" b="1" dirty="0" err="1"/>
              <a:t>InnovaMenti</a:t>
            </a:r>
            <a:r>
              <a:rPr lang="it-IT" sz="2400" b="1" dirty="0"/>
              <a:t>+ </a:t>
            </a:r>
          </a:p>
          <a:p>
            <a:pPr algn="r"/>
            <a:r>
              <a:rPr lang="it-IT" sz="2400" dirty="0"/>
              <a:t>     USR + Équipe Formativa Territoriale della Calabria </a:t>
            </a:r>
            <a:r>
              <a:rPr lang="it-IT" sz="2400" dirty="0">
                <a:sym typeface="Wingdings" panose="05000000000000000000" pitchFamily="2" charset="2"/>
              </a:rPr>
              <a:t> Animatori Digitali</a:t>
            </a:r>
            <a:endParaRPr lang="it-IT" sz="2400" dirty="0"/>
          </a:p>
        </p:txBody>
      </p:sp>
    </p:spTree>
    <p:extLst>
      <p:ext uri="{BB962C8B-B14F-4D97-AF65-F5344CB8AC3E}">
        <p14:creationId xmlns:p14="http://schemas.microsoft.com/office/powerpoint/2010/main" val="25682825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TURA – LA SCUOLA PER L'ITALIA DI DOMANI">
            <a:extLst>
              <a:ext uri="{FF2B5EF4-FFF2-40B4-BE49-F238E27FC236}">
                <a16:creationId xmlns:a16="http://schemas.microsoft.com/office/drawing/2014/main" id="{AF3BB9C2-60C0-4033-93DC-7CBA9AA58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46" y="319571"/>
            <a:ext cx="11441508" cy="163875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864B0259-D592-4B48-91F3-D14AB7AE2081}"/>
              </a:ext>
            </a:extLst>
          </p:cNvPr>
          <p:cNvSpPr txBox="1"/>
          <p:nvPr/>
        </p:nvSpPr>
        <p:spPr>
          <a:xfrm>
            <a:off x="477077" y="4823327"/>
            <a:ext cx="11441508" cy="1569660"/>
          </a:xfrm>
          <a:prstGeom prst="rect">
            <a:avLst/>
          </a:prstGeom>
          <a:noFill/>
        </p:spPr>
        <p:txBody>
          <a:bodyPr wrap="square">
            <a:spAutoFit/>
          </a:bodyPr>
          <a:lstStyle/>
          <a:p>
            <a:pPr algn="just"/>
            <a:r>
              <a:rPr lang="it-IT" sz="2400" dirty="0"/>
              <a:t>le misure di accompagnamento per il Dirigente, il team di lavoro e i docenti nella redazione dei progetti PNRR,  nel quadro delle azioni del Piano di Miglioramento (PDM), messe in atto attraverso iniziative di formazione/supporto e condivisione di buone pratiche sono le seguenti:</a:t>
            </a:r>
          </a:p>
        </p:txBody>
      </p:sp>
      <p:sp>
        <p:nvSpPr>
          <p:cNvPr id="7" name="CasellaDiTesto 6">
            <a:extLst>
              <a:ext uri="{FF2B5EF4-FFF2-40B4-BE49-F238E27FC236}">
                <a16:creationId xmlns:a16="http://schemas.microsoft.com/office/drawing/2014/main" id="{53C5A546-55FE-45A0-B2B5-C3210A7199D0}"/>
              </a:ext>
            </a:extLst>
          </p:cNvPr>
          <p:cNvSpPr txBox="1"/>
          <p:nvPr/>
        </p:nvSpPr>
        <p:spPr>
          <a:xfrm>
            <a:off x="477077" y="2384126"/>
            <a:ext cx="11390591" cy="461665"/>
          </a:xfrm>
          <a:prstGeom prst="rect">
            <a:avLst/>
          </a:prstGeom>
          <a:noFill/>
        </p:spPr>
        <p:txBody>
          <a:bodyPr wrap="square">
            <a:spAutoFit/>
          </a:bodyPr>
          <a:lstStyle/>
          <a:p>
            <a:r>
              <a:rPr lang="it-IT" sz="2400" dirty="0"/>
              <a:t>Per dare seguito al secondo aspetto:</a:t>
            </a:r>
          </a:p>
        </p:txBody>
      </p:sp>
      <p:graphicFrame>
        <p:nvGraphicFramePr>
          <p:cNvPr id="8" name="Diagramma 7">
            <a:extLst>
              <a:ext uri="{FF2B5EF4-FFF2-40B4-BE49-F238E27FC236}">
                <a16:creationId xmlns:a16="http://schemas.microsoft.com/office/drawing/2014/main" id="{1B9AEB4D-A467-4DE0-899E-5FFF8E4894B1}"/>
              </a:ext>
            </a:extLst>
          </p:cNvPr>
          <p:cNvGraphicFramePr/>
          <p:nvPr>
            <p:extLst>
              <p:ext uri="{D42A27DB-BD31-4B8C-83A1-F6EECF244321}">
                <p14:modId xmlns:p14="http://schemas.microsoft.com/office/powerpoint/2010/main" val="2390208144"/>
              </p:ext>
            </p:extLst>
          </p:nvPr>
        </p:nvGraphicFramePr>
        <p:xfrm>
          <a:off x="1993260" y="3039855"/>
          <a:ext cx="9823493" cy="1711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4577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CDFE3DB-DC05-400C-AAE2-C75EC1834486}"/>
              </a:ext>
            </a:extLst>
          </p:cNvPr>
          <p:cNvSpPr txBox="1"/>
          <p:nvPr/>
        </p:nvSpPr>
        <p:spPr>
          <a:xfrm>
            <a:off x="651933" y="573669"/>
            <a:ext cx="10938934" cy="646331"/>
          </a:xfrm>
          <a:prstGeom prst="rect">
            <a:avLst/>
          </a:prstGeom>
          <a:solidFill>
            <a:schemeClr val="bg1"/>
          </a:solidFill>
        </p:spPr>
        <p:txBody>
          <a:bodyPr wrap="square">
            <a:spAutoFit/>
          </a:bodyPr>
          <a:lstStyle/>
          <a:p>
            <a:pPr algn="just"/>
            <a:r>
              <a:rPr lang="it-IT" dirty="0"/>
              <a:t>Il Piano di Aggiornamento e Formazione del Triennio 2022/2025 vuole offrire ai docenti e al personale ATA una vasta gamma di opportunità, anche con accordi di rete sul territorio.</a:t>
            </a:r>
          </a:p>
        </p:txBody>
      </p:sp>
      <p:pic>
        <p:nvPicPr>
          <p:cNvPr id="2" name="Immagine 1">
            <a:extLst>
              <a:ext uri="{FF2B5EF4-FFF2-40B4-BE49-F238E27FC236}">
                <a16:creationId xmlns:a16="http://schemas.microsoft.com/office/drawing/2014/main" id="{4B5DB879-17D4-4AB2-8330-1775283E039F}"/>
              </a:ext>
            </a:extLst>
          </p:cNvPr>
          <p:cNvPicPr>
            <a:picLocks noChangeAspect="1"/>
          </p:cNvPicPr>
          <p:nvPr/>
        </p:nvPicPr>
        <p:blipFill rotWithShape="1">
          <a:blip r:embed="rId2"/>
          <a:srcRect r="30528"/>
          <a:stretch/>
        </p:blipFill>
        <p:spPr>
          <a:xfrm>
            <a:off x="747861" y="1454826"/>
            <a:ext cx="6999139" cy="4921653"/>
          </a:xfrm>
          <a:prstGeom prst="rect">
            <a:avLst/>
          </a:prstGeom>
        </p:spPr>
      </p:pic>
      <p:pic>
        <p:nvPicPr>
          <p:cNvPr id="4" name="Immagine 3">
            <a:extLst>
              <a:ext uri="{FF2B5EF4-FFF2-40B4-BE49-F238E27FC236}">
                <a16:creationId xmlns:a16="http://schemas.microsoft.com/office/drawing/2014/main" id="{DA676569-0087-4652-AF89-B21F60ACA877}"/>
              </a:ext>
            </a:extLst>
          </p:cNvPr>
          <p:cNvPicPr>
            <a:picLocks noChangeAspect="1"/>
          </p:cNvPicPr>
          <p:nvPr/>
        </p:nvPicPr>
        <p:blipFill>
          <a:blip r:embed="rId3"/>
          <a:stretch>
            <a:fillRect/>
          </a:stretch>
        </p:blipFill>
        <p:spPr>
          <a:xfrm>
            <a:off x="7747000" y="1523074"/>
            <a:ext cx="4382917" cy="3811852"/>
          </a:xfrm>
          <a:prstGeom prst="rect">
            <a:avLst/>
          </a:prstGeom>
        </p:spPr>
      </p:pic>
    </p:spTree>
    <p:extLst>
      <p:ext uri="{BB962C8B-B14F-4D97-AF65-F5344CB8AC3E}">
        <p14:creationId xmlns:p14="http://schemas.microsoft.com/office/powerpoint/2010/main" val="27620800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TURA – LA SCUOLA PER L'ITALIA DI DOMANI">
            <a:extLst>
              <a:ext uri="{FF2B5EF4-FFF2-40B4-BE49-F238E27FC236}">
                <a16:creationId xmlns:a16="http://schemas.microsoft.com/office/drawing/2014/main" id="{AF3BB9C2-60C0-4033-93DC-7CBA9AA58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46" y="319571"/>
            <a:ext cx="11441508" cy="1638757"/>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DCF42403-4E48-428B-BB05-0C0C34D5078B}"/>
              </a:ext>
            </a:extLst>
          </p:cNvPr>
          <p:cNvSpPr txBox="1"/>
          <p:nvPr/>
        </p:nvSpPr>
        <p:spPr>
          <a:xfrm>
            <a:off x="1033670" y="2809724"/>
            <a:ext cx="10783084" cy="1077218"/>
          </a:xfrm>
          <a:prstGeom prst="rect">
            <a:avLst/>
          </a:prstGeom>
          <a:solidFill>
            <a:schemeClr val="accent1">
              <a:lumMod val="20000"/>
              <a:lumOff val="80000"/>
            </a:schemeClr>
          </a:solidFill>
        </p:spPr>
        <p:txBody>
          <a:bodyPr wrap="square">
            <a:spAutoFit/>
          </a:bodyPr>
          <a:lstStyle/>
          <a:p>
            <a:pPr marL="342900" indent="-342900" algn="r">
              <a:buFont typeface="Courier New" panose="02070309020205020404" pitchFamily="49" charset="0"/>
              <a:buChar char="o"/>
            </a:pPr>
            <a:r>
              <a:rPr lang="it-IT" sz="3200" b="1" dirty="0" err="1"/>
              <a:t>InnovaMenti_METODOLOGIE</a:t>
            </a:r>
            <a:endParaRPr lang="it-IT" sz="3200" b="1" dirty="0"/>
          </a:p>
          <a:p>
            <a:pPr algn="r"/>
            <a:r>
              <a:rPr lang="it-IT" sz="3200" dirty="0"/>
              <a:t>Polo Nazionale – </a:t>
            </a:r>
            <a:r>
              <a:rPr lang="it-IT" sz="3200" dirty="0" err="1"/>
              <a:t>ScuolaFutura</a:t>
            </a:r>
            <a:r>
              <a:rPr lang="it-IT" sz="3200" dirty="0"/>
              <a:t> </a:t>
            </a:r>
            <a:r>
              <a:rPr lang="it-IT" sz="3200" dirty="0">
                <a:sym typeface="Wingdings" panose="05000000000000000000" pitchFamily="2" charset="2"/>
              </a:rPr>
              <a:t></a:t>
            </a:r>
            <a:r>
              <a:rPr lang="it-IT" sz="3200" dirty="0"/>
              <a:t> DS – Docenti</a:t>
            </a:r>
          </a:p>
        </p:txBody>
      </p:sp>
      <p:sp>
        <p:nvSpPr>
          <p:cNvPr id="9" name="CasellaDiTesto 8">
            <a:extLst>
              <a:ext uri="{FF2B5EF4-FFF2-40B4-BE49-F238E27FC236}">
                <a16:creationId xmlns:a16="http://schemas.microsoft.com/office/drawing/2014/main" id="{7E2ADE70-A408-40D8-93B3-762B9812E3C0}"/>
              </a:ext>
            </a:extLst>
          </p:cNvPr>
          <p:cNvSpPr txBox="1"/>
          <p:nvPr/>
        </p:nvSpPr>
        <p:spPr>
          <a:xfrm>
            <a:off x="1033670" y="4738339"/>
            <a:ext cx="10783083" cy="1077218"/>
          </a:xfrm>
          <a:prstGeom prst="rect">
            <a:avLst/>
          </a:prstGeom>
          <a:solidFill>
            <a:schemeClr val="accent1">
              <a:lumMod val="40000"/>
              <a:lumOff val="60000"/>
            </a:schemeClr>
          </a:solidFill>
        </p:spPr>
        <p:txBody>
          <a:bodyPr wrap="square">
            <a:spAutoFit/>
          </a:bodyPr>
          <a:lstStyle/>
          <a:p>
            <a:pPr marL="342900" indent="-342900" algn="r">
              <a:buFont typeface="Courier New" panose="02070309020205020404" pitchFamily="49" charset="0"/>
              <a:buChar char="o"/>
            </a:pPr>
            <a:r>
              <a:rPr lang="it-IT" sz="3200" b="1" dirty="0" err="1"/>
              <a:t>InnovaMenti_Tech</a:t>
            </a:r>
            <a:endParaRPr lang="it-IT" sz="3200" b="1" dirty="0"/>
          </a:p>
          <a:p>
            <a:pPr algn="r"/>
            <a:r>
              <a:rPr lang="it-IT" sz="3200" dirty="0"/>
              <a:t>Polo Nazionale - </a:t>
            </a:r>
            <a:r>
              <a:rPr lang="it-IT" sz="3200" dirty="0" err="1"/>
              <a:t>ScuolaFutura</a:t>
            </a:r>
            <a:r>
              <a:rPr lang="it-IT" sz="3200" dirty="0"/>
              <a:t> </a:t>
            </a:r>
            <a:r>
              <a:rPr lang="it-IT" sz="3200" dirty="0">
                <a:sym typeface="Wingdings" panose="05000000000000000000" pitchFamily="2" charset="2"/>
              </a:rPr>
              <a:t></a:t>
            </a:r>
            <a:r>
              <a:rPr lang="it-IT" sz="3200" dirty="0"/>
              <a:t>  DS – Docenti</a:t>
            </a:r>
          </a:p>
        </p:txBody>
      </p:sp>
    </p:spTree>
    <p:extLst>
      <p:ext uri="{BB962C8B-B14F-4D97-AF65-F5344CB8AC3E}">
        <p14:creationId xmlns:p14="http://schemas.microsoft.com/office/powerpoint/2010/main" val="10274619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TURA – LA SCUOLA PER L'ITALIA DI DOMANI">
            <a:extLst>
              <a:ext uri="{FF2B5EF4-FFF2-40B4-BE49-F238E27FC236}">
                <a16:creationId xmlns:a16="http://schemas.microsoft.com/office/drawing/2014/main" id="{AF3BB9C2-60C0-4033-93DC-7CBA9AA58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46" y="319571"/>
            <a:ext cx="11441508" cy="163875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42B37833-1BEB-4903-85A7-AEEB555E4656}"/>
              </a:ext>
            </a:extLst>
          </p:cNvPr>
          <p:cNvSpPr txBox="1"/>
          <p:nvPr/>
        </p:nvSpPr>
        <p:spPr>
          <a:xfrm>
            <a:off x="258416" y="2598003"/>
            <a:ext cx="11558337" cy="830997"/>
          </a:xfrm>
          <a:prstGeom prst="rect">
            <a:avLst/>
          </a:prstGeom>
          <a:solidFill>
            <a:schemeClr val="accent1">
              <a:lumMod val="20000"/>
              <a:lumOff val="80000"/>
            </a:schemeClr>
          </a:solidFill>
        </p:spPr>
        <p:txBody>
          <a:bodyPr wrap="square">
            <a:spAutoFit/>
          </a:bodyPr>
          <a:lstStyle/>
          <a:p>
            <a:pPr marL="342900" indent="-342900">
              <a:buFont typeface="Courier New" panose="02070309020205020404" pitchFamily="49" charset="0"/>
              <a:buChar char="o"/>
            </a:pPr>
            <a:r>
              <a:rPr lang="it-IT" sz="2400" b="1" dirty="0"/>
              <a:t>“Il futuro della scuola è ora” - Mappatura delle principali metodologie didattiche</a:t>
            </a:r>
          </a:p>
          <a:p>
            <a:pPr algn="r"/>
            <a:r>
              <a:rPr lang="it-IT" sz="2400" dirty="0"/>
              <a:t>Polo Formativo Nazionale – I.I.S. Fermi di Catanzaro </a:t>
            </a:r>
            <a:r>
              <a:rPr lang="it-IT" sz="2400" dirty="0">
                <a:sym typeface="Wingdings" panose="05000000000000000000" pitchFamily="2" charset="2"/>
              </a:rPr>
              <a:t> tutto il personale scolastico</a:t>
            </a:r>
            <a:endParaRPr lang="it-IT" sz="2400" dirty="0"/>
          </a:p>
        </p:txBody>
      </p:sp>
      <p:sp>
        <p:nvSpPr>
          <p:cNvPr id="6" name="CasellaDiTesto 5">
            <a:extLst>
              <a:ext uri="{FF2B5EF4-FFF2-40B4-BE49-F238E27FC236}">
                <a16:creationId xmlns:a16="http://schemas.microsoft.com/office/drawing/2014/main" id="{8A3D112F-24A7-421E-913D-D329C4D6473C}"/>
              </a:ext>
            </a:extLst>
          </p:cNvPr>
          <p:cNvSpPr txBox="1"/>
          <p:nvPr/>
        </p:nvSpPr>
        <p:spPr>
          <a:xfrm>
            <a:off x="258416" y="3581658"/>
            <a:ext cx="11558337" cy="1200329"/>
          </a:xfrm>
          <a:prstGeom prst="rect">
            <a:avLst/>
          </a:prstGeom>
          <a:solidFill>
            <a:schemeClr val="accent1">
              <a:lumMod val="40000"/>
              <a:lumOff val="60000"/>
            </a:schemeClr>
          </a:solidFill>
        </p:spPr>
        <p:txBody>
          <a:bodyPr wrap="square">
            <a:spAutoFit/>
          </a:bodyPr>
          <a:lstStyle/>
          <a:p>
            <a:pPr marL="342900" indent="-342900">
              <a:buFont typeface="Courier New" panose="02070309020205020404" pitchFamily="49" charset="0"/>
              <a:buChar char="o"/>
            </a:pPr>
            <a:r>
              <a:rPr lang="it-IT" sz="2400" b="1" dirty="0"/>
              <a:t>“Il futuro della scuola è ora” - Web-app e metodologie didattiche innovative per una didattica coinvolgente </a:t>
            </a:r>
          </a:p>
          <a:p>
            <a:pPr algn="r"/>
            <a:r>
              <a:rPr lang="it-IT" sz="2400" dirty="0"/>
              <a:t>Polo Formativo Nazionale – I.I.S. Fermi di Catanzaro </a:t>
            </a:r>
            <a:r>
              <a:rPr lang="it-IT" sz="2400" dirty="0">
                <a:sym typeface="Wingdings" panose="05000000000000000000" pitchFamily="2" charset="2"/>
              </a:rPr>
              <a:t> tutto il personale scolastico</a:t>
            </a:r>
            <a:endParaRPr lang="it-IT" sz="2400" dirty="0"/>
          </a:p>
        </p:txBody>
      </p:sp>
      <p:sp>
        <p:nvSpPr>
          <p:cNvPr id="8" name="CasellaDiTesto 7">
            <a:extLst>
              <a:ext uri="{FF2B5EF4-FFF2-40B4-BE49-F238E27FC236}">
                <a16:creationId xmlns:a16="http://schemas.microsoft.com/office/drawing/2014/main" id="{64C9AC29-63F7-406B-99B4-82B598CDAB8F}"/>
              </a:ext>
            </a:extLst>
          </p:cNvPr>
          <p:cNvSpPr txBox="1"/>
          <p:nvPr/>
        </p:nvSpPr>
        <p:spPr>
          <a:xfrm>
            <a:off x="258416" y="4919603"/>
            <a:ext cx="11558337" cy="1200329"/>
          </a:xfrm>
          <a:prstGeom prst="rect">
            <a:avLst/>
          </a:prstGeom>
          <a:solidFill>
            <a:schemeClr val="accent1">
              <a:lumMod val="60000"/>
              <a:lumOff val="40000"/>
            </a:schemeClr>
          </a:solidFill>
        </p:spPr>
        <p:txBody>
          <a:bodyPr wrap="square">
            <a:spAutoFit/>
          </a:bodyPr>
          <a:lstStyle/>
          <a:p>
            <a:pPr marL="342900" indent="-342900">
              <a:buFont typeface="Courier New" panose="02070309020205020404" pitchFamily="49" charset="0"/>
              <a:buChar char="o"/>
            </a:pPr>
            <a:r>
              <a:rPr lang="it-IT" sz="2400" b="1" dirty="0"/>
              <a:t>“Il futuro della scuola è ora” – </a:t>
            </a:r>
            <a:r>
              <a:rPr lang="it-IT" sz="2400" b="1" dirty="0" err="1"/>
              <a:t>Digcomp</a:t>
            </a:r>
            <a:r>
              <a:rPr lang="it-IT" sz="2400" b="1" dirty="0"/>
              <a:t>: quali competenze digitali per i docenti della scuola dell’infanzia?</a:t>
            </a:r>
          </a:p>
          <a:p>
            <a:pPr algn="r"/>
            <a:r>
              <a:rPr lang="it-IT" sz="2400" dirty="0"/>
              <a:t>Polo Formativo Nazionale – I.I.S. Fermi di Catanzaro </a:t>
            </a:r>
            <a:r>
              <a:rPr lang="it-IT" sz="2400" dirty="0">
                <a:sym typeface="Wingdings" panose="05000000000000000000" pitchFamily="2" charset="2"/>
              </a:rPr>
              <a:t> tutto il personale scolastico</a:t>
            </a:r>
            <a:endParaRPr lang="it-IT" sz="2400" dirty="0"/>
          </a:p>
        </p:txBody>
      </p:sp>
    </p:spTree>
    <p:extLst>
      <p:ext uri="{BB962C8B-B14F-4D97-AF65-F5344CB8AC3E}">
        <p14:creationId xmlns:p14="http://schemas.microsoft.com/office/powerpoint/2010/main" val="19881437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TURA – LA SCUOLA PER L'ITALIA DI DOMANI">
            <a:extLst>
              <a:ext uri="{FF2B5EF4-FFF2-40B4-BE49-F238E27FC236}">
                <a16:creationId xmlns:a16="http://schemas.microsoft.com/office/drawing/2014/main" id="{AF3BB9C2-60C0-4033-93DC-7CBA9AA58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46" y="319571"/>
            <a:ext cx="11441508" cy="163875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42B37833-1BEB-4903-85A7-AEEB555E4656}"/>
              </a:ext>
            </a:extLst>
          </p:cNvPr>
          <p:cNvSpPr txBox="1"/>
          <p:nvPr/>
        </p:nvSpPr>
        <p:spPr>
          <a:xfrm>
            <a:off x="258416" y="2598003"/>
            <a:ext cx="11558337" cy="1200329"/>
          </a:xfrm>
          <a:prstGeom prst="rect">
            <a:avLst/>
          </a:prstGeom>
          <a:solidFill>
            <a:schemeClr val="accent1">
              <a:lumMod val="20000"/>
              <a:lumOff val="80000"/>
            </a:schemeClr>
          </a:solidFill>
        </p:spPr>
        <p:txBody>
          <a:bodyPr wrap="square">
            <a:spAutoFit/>
          </a:bodyPr>
          <a:lstStyle/>
          <a:p>
            <a:pPr marL="342900" indent="-342900">
              <a:buFont typeface="Courier New" panose="02070309020205020404" pitchFamily="49" charset="0"/>
              <a:buChar char="o"/>
            </a:pPr>
            <a:r>
              <a:rPr lang="it-IT" sz="2400" b="1" dirty="0"/>
              <a:t>“Il futuro della scuola è ora” – […] le risorse digitali per una comunicazione iconica e non solo verbale</a:t>
            </a:r>
          </a:p>
          <a:p>
            <a:pPr algn="r"/>
            <a:r>
              <a:rPr lang="it-IT" sz="2400" dirty="0"/>
              <a:t>Polo Formativo Nazionale – I.I.S. Fermi di Catanzaro </a:t>
            </a:r>
            <a:r>
              <a:rPr lang="it-IT" sz="2400" dirty="0">
                <a:sym typeface="Wingdings" panose="05000000000000000000" pitchFamily="2" charset="2"/>
              </a:rPr>
              <a:t> tutto il personale scolastico</a:t>
            </a:r>
            <a:endParaRPr lang="it-IT" sz="2400" dirty="0"/>
          </a:p>
        </p:txBody>
      </p:sp>
      <p:sp>
        <p:nvSpPr>
          <p:cNvPr id="6" name="CasellaDiTesto 5">
            <a:extLst>
              <a:ext uri="{FF2B5EF4-FFF2-40B4-BE49-F238E27FC236}">
                <a16:creationId xmlns:a16="http://schemas.microsoft.com/office/drawing/2014/main" id="{8A3D112F-24A7-421E-913D-D329C4D6473C}"/>
              </a:ext>
            </a:extLst>
          </p:cNvPr>
          <p:cNvSpPr txBox="1"/>
          <p:nvPr/>
        </p:nvSpPr>
        <p:spPr>
          <a:xfrm>
            <a:off x="258415" y="3881740"/>
            <a:ext cx="11558337" cy="1200329"/>
          </a:xfrm>
          <a:prstGeom prst="rect">
            <a:avLst/>
          </a:prstGeom>
          <a:solidFill>
            <a:schemeClr val="accent1">
              <a:lumMod val="40000"/>
              <a:lumOff val="60000"/>
            </a:schemeClr>
          </a:solidFill>
        </p:spPr>
        <p:txBody>
          <a:bodyPr wrap="square">
            <a:spAutoFit/>
          </a:bodyPr>
          <a:lstStyle/>
          <a:p>
            <a:pPr marL="342900" indent="-342900">
              <a:buFont typeface="Courier New" panose="02070309020205020404" pitchFamily="49" charset="0"/>
              <a:buChar char="o"/>
            </a:pPr>
            <a:r>
              <a:rPr lang="it-IT" sz="2400" b="1" dirty="0"/>
              <a:t>“Il futuro della scuola è ora” - Progettare percorsi di apprendimento per favorire lo sviluppo di competenze digitali e comunicative degli studenti </a:t>
            </a:r>
          </a:p>
          <a:p>
            <a:pPr algn="r"/>
            <a:r>
              <a:rPr lang="it-IT" sz="2400" dirty="0"/>
              <a:t>Polo Formativo Nazionale – I.I.S. Fermi di Catanzaro </a:t>
            </a:r>
            <a:r>
              <a:rPr lang="it-IT" sz="2400" dirty="0">
                <a:sym typeface="Wingdings" panose="05000000000000000000" pitchFamily="2" charset="2"/>
              </a:rPr>
              <a:t> tutto il personale scolastico</a:t>
            </a:r>
            <a:endParaRPr lang="it-IT" sz="2400" dirty="0"/>
          </a:p>
        </p:txBody>
      </p:sp>
      <p:sp>
        <p:nvSpPr>
          <p:cNvPr id="8" name="CasellaDiTesto 7">
            <a:extLst>
              <a:ext uri="{FF2B5EF4-FFF2-40B4-BE49-F238E27FC236}">
                <a16:creationId xmlns:a16="http://schemas.microsoft.com/office/drawing/2014/main" id="{64C9AC29-63F7-406B-99B4-82B598CDAB8F}"/>
              </a:ext>
            </a:extLst>
          </p:cNvPr>
          <p:cNvSpPr txBox="1"/>
          <p:nvPr/>
        </p:nvSpPr>
        <p:spPr>
          <a:xfrm>
            <a:off x="258416" y="5165477"/>
            <a:ext cx="11558337" cy="830997"/>
          </a:xfrm>
          <a:prstGeom prst="rect">
            <a:avLst/>
          </a:prstGeom>
          <a:solidFill>
            <a:schemeClr val="accent1">
              <a:lumMod val="60000"/>
              <a:lumOff val="40000"/>
            </a:schemeClr>
          </a:solidFill>
        </p:spPr>
        <p:txBody>
          <a:bodyPr wrap="square">
            <a:spAutoFit/>
          </a:bodyPr>
          <a:lstStyle/>
          <a:p>
            <a:pPr marL="342900" indent="-342900">
              <a:buFont typeface="Courier New" panose="02070309020205020404" pitchFamily="49" charset="0"/>
              <a:buChar char="o"/>
            </a:pPr>
            <a:r>
              <a:rPr lang="it-IT" sz="2400" b="1" dirty="0"/>
              <a:t>REALTÀ ESTESA, METAVERSO ED ESCAPE ROOM NELLA DIDATTICA AUMENTATA </a:t>
            </a:r>
            <a:r>
              <a:rPr lang="it-IT" sz="2400" dirty="0"/>
              <a:t>Polo STEM di R.C. </a:t>
            </a:r>
            <a:r>
              <a:rPr lang="it-IT" sz="2400" dirty="0">
                <a:sym typeface="Wingdings" panose="05000000000000000000" pitchFamily="2" charset="2"/>
              </a:rPr>
              <a:t> Dirigente Scolastico – Animatore Digitale – Team Digitale</a:t>
            </a:r>
            <a:endParaRPr lang="it-IT" sz="2400" dirty="0"/>
          </a:p>
        </p:txBody>
      </p:sp>
    </p:spTree>
    <p:extLst>
      <p:ext uri="{BB962C8B-B14F-4D97-AF65-F5344CB8AC3E}">
        <p14:creationId xmlns:p14="http://schemas.microsoft.com/office/powerpoint/2010/main" val="14160538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TURA – LA SCUOLA PER L'ITALIA DI DOMANI">
            <a:extLst>
              <a:ext uri="{FF2B5EF4-FFF2-40B4-BE49-F238E27FC236}">
                <a16:creationId xmlns:a16="http://schemas.microsoft.com/office/drawing/2014/main" id="{AF3BB9C2-60C0-4033-93DC-7CBA9AA58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46" y="319571"/>
            <a:ext cx="11441508" cy="1638757"/>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07A863C2-6480-4E79-A191-03D5EB4AB813}"/>
              </a:ext>
            </a:extLst>
          </p:cNvPr>
          <p:cNvSpPr txBox="1"/>
          <p:nvPr/>
        </p:nvSpPr>
        <p:spPr>
          <a:xfrm>
            <a:off x="375247" y="2420683"/>
            <a:ext cx="11441507" cy="830997"/>
          </a:xfrm>
          <a:prstGeom prst="rect">
            <a:avLst/>
          </a:prstGeom>
          <a:solidFill>
            <a:schemeClr val="accent2">
              <a:lumMod val="20000"/>
              <a:lumOff val="80000"/>
            </a:schemeClr>
          </a:solidFill>
        </p:spPr>
        <p:txBody>
          <a:bodyPr wrap="square">
            <a:spAutoFit/>
          </a:bodyPr>
          <a:lstStyle/>
          <a:p>
            <a:pPr algn="just"/>
            <a:r>
              <a:rPr lang="it-IT" sz="2400" b="1" dirty="0"/>
              <a:t>Linea  di  investimento  2.1 “Didattica digitale integrata e formazione alla transizione digitale per il personale scolastico” di cui alla Missione 4 – Componente 1 del PNRR</a:t>
            </a:r>
          </a:p>
        </p:txBody>
      </p:sp>
      <p:pic>
        <p:nvPicPr>
          <p:cNvPr id="10" name="Immagine 9">
            <a:extLst>
              <a:ext uri="{FF2B5EF4-FFF2-40B4-BE49-F238E27FC236}">
                <a16:creationId xmlns:a16="http://schemas.microsoft.com/office/drawing/2014/main" id="{5148074D-6960-462A-91FC-6B7F0ED03855}"/>
              </a:ext>
            </a:extLst>
          </p:cNvPr>
          <p:cNvPicPr>
            <a:picLocks noChangeAspect="1"/>
          </p:cNvPicPr>
          <p:nvPr/>
        </p:nvPicPr>
        <p:blipFill>
          <a:blip r:embed="rId3"/>
          <a:stretch>
            <a:fillRect/>
          </a:stretch>
        </p:blipFill>
        <p:spPr>
          <a:xfrm>
            <a:off x="8207191" y="4704295"/>
            <a:ext cx="3609561" cy="2153705"/>
          </a:xfrm>
          <a:prstGeom prst="rect">
            <a:avLst/>
          </a:prstGeom>
        </p:spPr>
      </p:pic>
      <p:sp>
        <p:nvSpPr>
          <p:cNvPr id="9" name="CasellaDiTesto 8">
            <a:extLst>
              <a:ext uri="{FF2B5EF4-FFF2-40B4-BE49-F238E27FC236}">
                <a16:creationId xmlns:a16="http://schemas.microsoft.com/office/drawing/2014/main" id="{1311AC14-AA2C-455B-A99A-194F3FD5923B}"/>
              </a:ext>
            </a:extLst>
          </p:cNvPr>
          <p:cNvSpPr txBox="1"/>
          <p:nvPr/>
        </p:nvSpPr>
        <p:spPr>
          <a:xfrm>
            <a:off x="375245" y="3767749"/>
            <a:ext cx="11441507" cy="1015663"/>
          </a:xfrm>
          <a:prstGeom prst="rect">
            <a:avLst/>
          </a:prstGeom>
          <a:solidFill>
            <a:schemeClr val="accent1">
              <a:lumMod val="20000"/>
              <a:lumOff val="80000"/>
            </a:schemeClr>
          </a:solidFill>
        </p:spPr>
        <p:txBody>
          <a:bodyPr wrap="square">
            <a:spAutoFit/>
          </a:bodyPr>
          <a:lstStyle/>
          <a:p>
            <a:pPr algn="ctr"/>
            <a:r>
              <a:rPr lang="it-IT" sz="2800" b="1" dirty="0"/>
              <a:t>Workshop in presenza  </a:t>
            </a:r>
          </a:p>
          <a:p>
            <a:pPr algn="ctr"/>
            <a:r>
              <a:rPr lang="it-IT" sz="3200" i="1" dirty="0"/>
              <a:t>La didattica aumentata: dalla </a:t>
            </a:r>
            <a:r>
              <a:rPr lang="it-IT" sz="3200" i="1" dirty="0" err="1"/>
              <a:t>lim</a:t>
            </a:r>
            <a:r>
              <a:rPr lang="it-IT" sz="3200" i="1" dirty="0"/>
              <a:t>, alla realtà estesa e al </a:t>
            </a:r>
            <a:r>
              <a:rPr lang="it-IT" sz="3200" i="1" dirty="0" err="1"/>
              <a:t>Metaverso</a:t>
            </a:r>
            <a:endParaRPr lang="it-IT" sz="3200" i="1" dirty="0"/>
          </a:p>
        </p:txBody>
      </p:sp>
      <p:sp>
        <p:nvSpPr>
          <p:cNvPr id="11" name="CasellaDiTesto 10">
            <a:extLst>
              <a:ext uri="{FF2B5EF4-FFF2-40B4-BE49-F238E27FC236}">
                <a16:creationId xmlns:a16="http://schemas.microsoft.com/office/drawing/2014/main" id="{2D8EBC22-2FD8-4DFB-8286-941E0FF480C5}"/>
              </a:ext>
            </a:extLst>
          </p:cNvPr>
          <p:cNvSpPr txBox="1"/>
          <p:nvPr/>
        </p:nvSpPr>
        <p:spPr>
          <a:xfrm>
            <a:off x="375245" y="6076764"/>
            <a:ext cx="6097656" cy="461665"/>
          </a:xfrm>
          <a:prstGeom prst="rect">
            <a:avLst/>
          </a:prstGeom>
          <a:solidFill>
            <a:schemeClr val="accent2">
              <a:lumMod val="20000"/>
              <a:lumOff val="80000"/>
            </a:schemeClr>
          </a:solidFill>
        </p:spPr>
        <p:txBody>
          <a:bodyPr wrap="square">
            <a:spAutoFit/>
          </a:bodyPr>
          <a:lstStyle/>
          <a:p>
            <a:pPr algn="ctr"/>
            <a:r>
              <a:rPr lang="it-IT" sz="2400" b="1" dirty="0"/>
              <a:t>I.C. Falcomatà-Archi RC in </a:t>
            </a:r>
            <a:r>
              <a:rPr lang="it-IT" sz="2400" b="1" dirty="0" err="1"/>
              <a:t>ScuolaFutura</a:t>
            </a:r>
            <a:endParaRPr lang="it-IT" sz="2400" b="1" dirty="0"/>
          </a:p>
        </p:txBody>
      </p:sp>
    </p:spTree>
    <p:extLst>
      <p:ext uri="{BB962C8B-B14F-4D97-AF65-F5344CB8AC3E}">
        <p14:creationId xmlns:p14="http://schemas.microsoft.com/office/powerpoint/2010/main" val="2765533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TURA – LA SCUOLA PER L'ITALIA DI DOMANI">
            <a:extLst>
              <a:ext uri="{FF2B5EF4-FFF2-40B4-BE49-F238E27FC236}">
                <a16:creationId xmlns:a16="http://schemas.microsoft.com/office/drawing/2014/main" id="{AF3BB9C2-60C0-4033-93DC-7CBA9AA58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46" y="319571"/>
            <a:ext cx="11441508" cy="163875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864B0259-D592-4B48-91F3-D14AB7AE2081}"/>
              </a:ext>
            </a:extLst>
          </p:cNvPr>
          <p:cNvSpPr txBox="1"/>
          <p:nvPr/>
        </p:nvSpPr>
        <p:spPr>
          <a:xfrm>
            <a:off x="477077" y="4823327"/>
            <a:ext cx="11441508" cy="830997"/>
          </a:xfrm>
          <a:prstGeom prst="rect">
            <a:avLst/>
          </a:prstGeom>
          <a:noFill/>
        </p:spPr>
        <p:txBody>
          <a:bodyPr wrap="square">
            <a:spAutoFit/>
          </a:bodyPr>
          <a:lstStyle/>
          <a:p>
            <a:pPr algn="just"/>
            <a:r>
              <a:rPr lang="it-IT" sz="2400" i="1" dirty="0">
                <a:solidFill>
                  <a:srgbClr val="FF0000"/>
                </a:solidFill>
              </a:rPr>
              <a:t>La scuola fornirà adeguate misure di accompagnamento per tutto il personale scolastico, già a partire dall’anno scolastico 2023-2024, con il contributo di esperti esterni e il Team Digitale.</a:t>
            </a:r>
          </a:p>
        </p:txBody>
      </p:sp>
      <p:sp>
        <p:nvSpPr>
          <p:cNvPr id="7" name="CasellaDiTesto 6">
            <a:extLst>
              <a:ext uri="{FF2B5EF4-FFF2-40B4-BE49-F238E27FC236}">
                <a16:creationId xmlns:a16="http://schemas.microsoft.com/office/drawing/2014/main" id="{53C5A546-55FE-45A0-B2B5-C3210A7199D0}"/>
              </a:ext>
            </a:extLst>
          </p:cNvPr>
          <p:cNvSpPr txBox="1"/>
          <p:nvPr/>
        </p:nvSpPr>
        <p:spPr>
          <a:xfrm>
            <a:off x="477077" y="2384126"/>
            <a:ext cx="11390591" cy="461665"/>
          </a:xfrm>
          <a:prstGeom prst="rect">
            <a:avLst/>
          </a:prstGeom>
          <a:noFill/>
        </p:spPr>
        <p:txBody>
          <a:bodyPr wrap="square">
            <a:spAutoFit/>
          </a:bodyPr>
          <a:lstStyle/>
          <a:p>
            <a:r>
              <a:rPr lang="it-IT" sz="2400" dirty="0"/>
              <a:t>Per dare seguito al terzo aspetto:</a:t>
            </a:r>
          </a:p>
        </p:txBody>
      </p:sp>
      <p:graphicFrame>
        <p:nvGraphicFramePr>
          <p:cNvPr id="6" name="Diagramma 5">
            <a:extLst>
              <a:ext uri="{FF2B5EF4-FFF2-40B4-BE49-F238E27FC236}">
                <a16:creationId xmlns:a16="http://schemas.microsoft.com/office/drawing/2014/main" id="{C90A0C36-822A-4E20-B40B-CF0D0A111071}"/>
              </a:ext>
            </a:extLst>
          </p:cNvPr>
          <p:cNvGraphicFramePr/>
          <p:nvPr>
            <p:extLst>
              <p:ext uri="{D42A27DB-BD31-4B8C-83A1-F6EECF244321}">
                <p14:modId xmlns:p14="http://schemas.microsoft.com/office/powerpoint/2010/main" val="601573033"/>
              </p:ext>
            </p:extLst>
          </p:nvPr>
        </p:nvGraphicFramePr>
        <p:xfrm>
          <a:off x="477078" y="3039854"/>
          <a:ext cx="11339676" cy="1601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81393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64B0259-D592-4B48-91F3-D14AB7AE2081}"/>
              </a:ext>
            </a:extLst>
          </p:cNvPr>
          <p:cNvSpPr txBox="1"/>
          <p:nvPr/>
        </p:nvSpPr>
        <p:spPr>
          <a:xfrm>
            <a:off x="477077" y="5610092"/>
            <a:ext cx="11237846" cy="461665"/>
          </a:xfrm>
          <a:prstGeom prst="rect">
            <a:avLst/>
          </a:prstGeom>
          <a:noFill/>
        </p:spPr>
        <p:txBody>
          <a:bodyPr wrap="square">
            <a:spAutoFit/>
          </a:bodyPr>
          <a:lstStyle/>
          <a:p>
            <a:pPr algn="just"/>
            <a:r>
              <a:rPr lang="it-IT" sz="2400" i="1" dirty="0">
                <a:solidFill>
                  <a:srgbClr val="FF0000"/>
                </a:solidFill>
              </a:rPr>
              <a:t>La scuola fornirà ulteriori misure di accompagnamento per tutto il personale scolastico.</a:t>
            </a:r>
          </a:p>
        </p:txBody>
      </p:sp>
      <p:pic>
        <p:nvPicPr>
          <p:cNvPr id="4098" name="Picture 2" descr="Progetto PON 13.1.5A-FESRPON-CA-2022-337 “Ambienti didattici innovativi per  l'infanzia” – Istituto Comprensivo Giacomo Gaglione Capodrise">
            <a:extLst>
              <a:ext uri="{FF2B5EF4-FFF2-40B4-BE49-F238E27FC236}">
                <a16:creationId xmlns:a16="http://schemas.microsoft.com/office/drawing/2014/main" id="{B3EE642D-11E5-47C1-BEB6-AC82B0170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077" y="440073"/>
            <a:ext cx="11237846" cy="2841754"/>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71031628-E08F-4B0F-88C2-33CA20E2F888}"/>
              </a:ext>
            </a:extLst>
          </p:cNvPr>
          <p:cNvSpPr txBox="1"/>
          <p:nvPr/>
        </p:nvSpPr>
        <p:spPr>
          <a:xfrm>
            <a:off x="1838222" y="3707296"/>
            <a:ext cx="8722388" cy="1938992"/>
          </a:xfrm>
          <a:prstGeom prst="rect">
            <a:avLst/>
          </a:prstGeom>
          <a:noFill/>
        </p:spPr>
        <p:txBody>
          <a:bodyPr wrap="none" rtlCol="0">
            <a:spAutoFit/>
          </a:bodyPr>
          <a:lstStyle/>
          <a:p>
            <a:pPr algn="ctr"/>
            <a:r>
              <a:rPr lang="it-IT" sz="2400" dirty="0"/>
              <a:t>L’anno scolastico 2022-2023 ha visto la realizzazione </a:t>
            </a:r>
          </a:p>
          <a:p>
            <a:pPr algn="ctr"/>
            <a:r>
              <a:rPr lang="it-IT" sz="2400" dirty="0"/>
              <a:t>di nuovi ambienti per la scuola dell’infanzia, </a:t>
            </a:r>
          </a:p>
          <a:p>
            <a:pPr algn="ctr"/>
            <a:r>
              <a:rPr lang="it-IT" sz="2400" dirty="0"/>
              <a:t>anche in questo caso già a partire da settembre 2023 </a:t>
            </a:r>
          </a:p>
          <a:p>
            <a:pPr algn="ctr"/>
            <a:r>
              <a:rPr lang="it-IT" sz="2400" dirty="0"/>
              <a:t>sono previste azioni formative per l’utilizzo efficace dei nuovi spazi, </a:t>
            </a:r>
          </a:p>
          <a:p>
            <a:pPr algn="ctr"/>
            <a:r>
              <a:rPr lang="it-IT" sz="2400" dirty="0"/>
              <a:t>alcune delle quali erogate direttamente dai fornitori e/o ditte.</a:t>
            </a:r>
          </a:p>
        </p:txBody>
      </p:sp>
    </p:spTree>
    <p:extLst>
      <p:ext uri="{BB962C8B-B14F-4D97-AF65-F5344CB8AC3E}">
        <p14:creationId xmlns:p14="http://schemas.microsoft.com/office/powerpoint/2010/main" val="6034209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E37DFD4-BAC4-4344-96EF-8627A9827DA5}"/>
              </a:ext>
            </a:extLst>
          </p:cNvPr>
          <p:cNvSpPr txBox="1"/>
          <p:nvPr/>
        </p:nvSpPr>
        <p:spPr>
          <a:xfrm>
            <a:off x="2021632" y="3068216"/>
            <a:ext cx="8148736" cy="3108543"/>
          </a:xfrm>
          <a:prstGeom prst="rect">
            <a:avLst/>
          </a:prstGeom>
          <a:noFill/>
        </p:spPr>
        <p:txBody>
          <a:bodyPr wrap="square">
            <a:spAutoFit/>
          </a:bodyPr>
          <a:lstStyle/>
          <a:p>
            <a:pPr algn="ctr"/>
            <a:r>
              <a:rPr lang="it-IT" sz="2800" dirty="0">
                <a:solidFill>
                  <a:srgbClr val="002060"/>
                </a:solidFill>
                <a:latin typeface="Times New Roman" panose="02020603050405020304" pitchFamily="18" charset="0"/>
                <a:cs typeface="Times New Roman" panose="02020603050405020304" pitchFamily="18" charset="0"/>
              </a:rPr>
              <a:t>alla collaborazione e al prezioso supporto </a:t>
            </a:r>
          </a:p>
          <a:p>
            <a:pPr algn="ctr"/>
            <a:r>
              <a:rPr lang="it-IT" sz="2800" dirty="0">
                <a:solidFill>
                  <a:srgbClr val="002060"/>
                </a:solidFill>
                <a:latin typeface="Times New Roman" panose="02020603050405020304" pitchFamily="18" charset="0"/>
                <a:cs typeface="Times New Roman" panose="02020603050405020304" pitchFamily="18" charset="0"/>
              </a:rPr>
              <a:t>del Dirigente Scolastico, </a:t>
            </a:r>
          </a:p>
          <a:p>
            <a:pPr algn="ctr"/>
            <a:r>
              <a:rPr lang="it-IT" sz="2800" dirty="0">
                <a:solidFill>
                  <a:srgbClr val="002060"/>
                </a:solidFill>
                <a:latin typeface="Times New Roman" panose="02020603050405020304" pitchFamily="18" charset="0"/>
                <a:cs typeface="Times New Roman" panose="02020603050405020304" pitchFamily="18" charset="0"/>
              </a:rPr>
              <a:t>della sua Vicaria, del Secondo Collaboratore, </a:t>
            </a:r>
          </a:p>
          <a:p>
            <a:pPr algn="ctr"/>
            <a:r>
              <a:rPr lang="it-IT" sz="2800" dirty="0">
                <a:solidFill>
                  <a:srgbClr val="002060"/>
                </a:solidFill>
                <a:latin typeface="Times New Roman" panose="02020603050405020304" pitchFamily="18" charset="0"/>
                <a:cs typeface="Times New Roman" panose="02020603050405020304" pitchFamily="18" charset="0"/>
              </a:rPr>
              <a:t>di tutto lo Staff di Presidenza,  </a:t>
            </a:r>
          </a:p>
          <a:p>
            <a:pPr algn="ctr"/>
            <a:r>
              <a:rPr lang="it-IT" sz="2800" dirty="0">
                <a:solidFill>
                  <a:srgbClr val="002060"/>
                </a:solidFill>
                <a:latin typeface="Times New Roman" panose="02020603050405020304" pitchFamily="18" charset="0"/>
                <a:cs typeface="Times New Roman" panose="02020603050405020304" pitchFamily="18" charset="0"/>
              </a:rPr>
              <a:t>di tutti i Coordinatori delle altre Funzioni Strumentali, del contributo di tutti i Colleghi,</a:t>
            </a:r>
          </a:p>
          <a:p>
            <a:pPr algn="ctr"/>
            <a:r>
              <a:rPr lang="it-IT" sz="2800" dirty="0">
                <a:solidFill>
                  <a:srgbClr val="002060"/>
                </a:solidFill>
                <a:latin typeface="Times New Roman" panose="02020603050405020304" pitchFamily="18" charset="0"/>
                <a:cs typeface="Times New Roman" panose="02020603050405020304" pitchFamily="18" charset="0"/>
              </a:rPr>
              <a:t>del DSGA e di tutto il personale di segreteria</a:t>
            </a:r>
          </a:p>
        </p:txBody>
      </p:sp>
      <p:pic>
        <p:nvPicPr>
          <p:cNvPr id="5" name="Immagine 4">
            <a:extLst>
              <a:ext uri="{FF2B5EF4-FFF2-40B4-BE49-F238E27FC236}">
                <a16:creationId xmlns:a16="http://schemas.microsoft.com/office/drawing/2014/main" id="{EF28EBA3-E25F-4803-86E3-5E6A7D9A424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46723" y="40334"/>
            <a:ext cx="5498554" cy="3068960"/>
          </a:xfrm>
          <a:prstGeom prst="rect">
            <a:avLst/>
          </a:prstGeom>
        </p:spPr>
      </p:pic>
      <p:sp>
        <p:nvSpPr>
          <p:cNvPr id="6" name="CasellaDiTesto 5">
            <a:extLst>
              <a:ext uri="{FF2B5EF4-FFF2-40B4-BE49-F238E27FC236}">
                <a16:creationId xmlns:a16="http://schemas.microsoft.com/office/drawing/2014/main" id="{A421D69C-F3D6-44A6-8C1D-399FCC02FA15}"/>
              </a:ext>
            </a:extLst>
          </p:cNvPr>
          <p:cNvSpPr txBox="1"/>
          <p:nvPr/>
        </p:nvSpPr>
        <p:spPr>
          <a:xfrm>
            <a:off x="4547828" y="6109780"/>
            <a:ext cx="3096344" cy="707886"/>
          </a:xfrm>
          <a:prstGeom prst="rect">
            <a:avLst/>
          </a:prstGeom>
          <a:noFill/>
        </p:spPr>
        <p:txBody>
          <a:bodyPr wrap="square" rtlCol="0">
            <a:spAutoFit/>
          </a:bodyPr>
          <a:lstStyle/>
          <a:p>
            <a:r>
              <a:rPr lang="it-IT" sz="4000" dirty="0">
                <a:solidFill>
                  <a:srgbClr val="002060"/>
                </a:solidFill>
                <a:latin typeface="Edwardian Script ITC" panose="030303020407070D0804" pitchFamily="66" charset="0"/>
              </a:rPr>
              <a:t>Francesca Zangari</a:t>
            </a:r>
          </a:p>
        </p:txBody>
      </p:sp>
    </p:spTree>
    <p:extLst>
      <p:ext uri="{BB962C8B-B14F-4D97-AF65-F5344CB8AC3E}">
        <p14:creationId xmlns:p14="http://schemas.microsoft.com/office/powerpoint/2010/main" val="38233169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B1F58F5-EC6C-481D-81E8-70DCC1ECD3B0}"/>
              </a:ext>
            </a:extLst>
          </p:cNvPr>
          <p:cNvSpPr txBox="1"/>
          <p:nvPr/>
        </p:nvSpPr>
        <p:spPr>
          <a:xfrm>
            <a:off x="0" y="3453289"/>
            <a:ext cx="12192000" cy="1477328"/>
          </a:xfrm>
          <a:prstGeom prst="rect">
            <a:avLst/>
          </a:prstGeom>
          <a:solidFill>
            <a:schemeClr val="accent1">
              <a:lumMod val="60000"/>
              <a:lumOff val="40000"/>
            </a:schemeClr>
          </a:solidFill>
        </p:spPr>
        <p:txBody>
          <a:bodyPr wrap="square" rtlCol="0">
            <a:spAutoFit/>
          </a:bodyPr>
          <a:lstStyle/>
          <a:p>
            <a:pPr algn="ctr"/>
            <a:endParaRPr lang="it-IT" b="1" dirty="0">
              <a:solidFill>
                <a:srgbClr val="002060"/>
              </a:solidFill>
            </a:endParaRPr>
          </a:p>
          <a:p>
            <a:pPr algn="ctr"/>
            <a:r>
              <a:rPr lang="it-IT" b="1" dirty="0">
                <a:solidFill>
                  <a:srgbClr val="002060"/>
                </a:solidFill>
              </a:rPr>
              <a:t>Per maggiori informazioni</a:t>
            </a:r>
          </a:p>
          <a:p>
            <a:pPr algn="ctr"/>
            <a:r>
              <a:rPr lang="it-IT" b="1" dirty="0">
                <a:solidFill>
                  <a:srgbClr val="002060"/>
                </a:solidFill>
              </a:rPr>
              <a:t>AREA 3 – FORMAZIONE</a:t>
            </a:r>
          </a:p>
          <a:p>
            <a:pPr algn="ctr"/>
            <a:r>
              <a:rPr lang="it-IT" b="1" dirty="0">
                <a:solidFill>
                  <a:srgbClr val="002060"/>
                </a:solidFill>
                <a:hlinkClick r:id="rId2">
                  <a:extLst>
                    <a:ext uri="{A12FA001-AC4F-418D-AE19-62706E023703}">
                      <ahyp:hlinkClr xmlns:ahyp="http://schemas.microsoft.com/office/drawing/2018/hyperlinkcolor" val="tx"/>
                    </a:ext>
                  </a:extLst>
                </a:hlinkClick>
              </a:rPr>
              <a:t>fs.formazione@icfalcomatarchi.edu.it</a:t>
            </a:r>
            <a:endParaRPr lang="it-IT" b="1" dirty="0">
              <a:solidFill>
                <a:srgbClr val="002060"/>
              </a:solidFill>
            </a:endParaRPr>
          </a:p>
          <a:p>
            <a:pPr algn="ctr"/>
            <a:endParaRPr lang="it-IT" b="1" dirty="0">
              <a:solidFill>
                <a:srgbClr val="002060"/>
              </a:solidFill>
            </a:endParaRPr>
          </a:p>
        </p:txBody>
      </p:sp>
      <p:pic>
        <p:nvPicPr>
          <p:cNvPr id="3" name="Immagine 2">
            <a:extLst>
              <a:ext uri="{FF2B5EF4-FFF2-40B4-BE49-F238E27FC236}">
                <a16:creationId xmlns:a16="http://schemas.microsoft.com/office/drawing/2014/main" id="{0DC9320C-B512-428A-BFCD-FD8519E13556}"/>
              </a:ext>
            </a:extLst>
          </p:cNvPr>
          <p:cNvPicPr>
            <a:picLocks noChangeAspect="1"/>
          </p:cNvPicPr>
          <p:nvPr/>
        </p:nvPicPr>
        <p:blipFill>
          <a:blip r:embed="rId3"/>
          <a:stretch>
            <a:fillRect/>
          </a:stretch>
        </p:blipFill>
        <p:spPr>
          <a:xfrm>
            <a:off x="5350517" y="1462397"/>
            <a:ext cx="1490965" cy="1728478"/>
          </a:xfrm>
          <a:prstGeom prst="rect">
            <a:avLst/>
          </a:prstGeom>
        </p:spPr>
      </p:pic>
    </p:spTree>
    <p:extLst>
      <p:ext uri="{BB962C8B-B14F-4D97-AF65-F5344CB8AC3E}">
        <p14:creationId xmlns:p14="http://schemas.microsoft.com/office/powerpoint/2010/main" val="250653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77CE3ED-BC98-49B7-952E-2DD85B5B2268}"/>
              </a:ext>
            </a:extLst>
          </p:cNvPr>
          <p:cNvPicPr>
            <a:picLocks noChangeAspect="1"/>
          </p:cNvPicPr>
          <p:nvPr/>
        </p:nvPicPr>
        <p:blipFill rotWithShape="1">
          <a:blip r:embed="rId3"/>
          <a:srcRect r="31553"/>
          <a:stretch/>
        </p:blipFill>
        <p:spPr>
          <a:xfrm>
            <a:off x="470837" y="3056889"/>
            <a:ext cx="9760191" cy="3479377"/>
          </a:xfrm>
          <a:prstGeom prst="rect">
            <a:avLst/>
          </a:prstGeom>
          <a:solidFill>
            <a:schemeClr val="bg1">
              <a:alpha val="71000"/>
            </a:schemeClr>
          </a:solidFill>
        </p:spPr>
      </p:pic>
    </p:spTree>
    <p:extLst>
      <p:ext uri="{BB962C8B-B14F-4D97-AF65-F5344CB8AC3E}">
        <p14:creationId xmlns:p14="http://schemas.microsoft.com/office/powerpoint/2010/main" val="3643049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1D65DF33-62DF-4D97-881C-6E5F324E6088}"/>
              </a:ext>
            </a:extLst>
          </p:cNvPr>
          <p:cNvSpPr txBox="1"/>
          <p:nvPr/>
        </p:nvSpPr>
        <p:spPr>
          <a:xfrm>
            <a:off x="719665" y="328135"/>
            <a:ext cx="10752667" cy="923330"/>
          </a:xfrm>
          <a:prstGeom prst="rect">
            <a:avLst/>
          </a:prstGeom>
          <a:noFill/>
        </p:spPr>
        <p:txBody>
          <a:bodyPr wrap="square">
            <a:spAutoFit/>
          </a:bodyPr>
          <a:lstStyle/>
          <a:p>
            <a:pPr algn="just"/>
            <a:r>
              <a:rPr lang="it-IT" dirty="0">
                <a:solidFill>
                  <a:srgbClr val="002060"/>
                </a:solidFill>
              </a:rPr>
              <a:t>Il Piano di Formazione Nazionale identifica nove </a:t>
            </a:r>
            <a:r>
              <a:rPr lang="it-IT" b="1" dirty="0">
                <a:solidFill>
                  <a:srgbClr val="002060"/>
                </a:solidFill>
              </a:rPr>
              <a:t>Macro-Aree o priorità strategiche </a:t>
            </a:r>
            <a:r>
              <a:rPr lang="it-IT" dirty="0">
                <a:solidFill>
                  <a:srgbClr val="002060"/>
                </a:solidFill>
              </a:rPr>
              <a:t>per il sistema scolastico in materia di formazione, che rappresentano la struttura fondamentale entro la quale la scuola o le Reti potranno individuare percorsi formativi specifici.</a:t>
            </a:r>
          </a:p>
        </p:txBody>
      </p:sp>
      <p:pic>
        <p:nvPicPr>
          <p:cNvPr id="6" name="Immagine 5">
            <a:extLst>
              <a:ext uri="{FF2B5EF4-FFF2-40B4-BE49-F238E27FC236}">
                <a16:creationId xmlns:a16="http://schemas.microsoft.com/office/drawing/2014/main" id="{58133943-D7E8-4ED5-A116-410F92128742}"/>
              </a:ext>
            </a:extLst>
          </p:cNvPr>
          <p:cNvPicPr>
            <a:picLocks noChangeAspect="1"/>
          </p:cNvPicPr>
          <p:nvPr/>
        </p:nvPicPr>
        <p:blipFill rotWithShape="1">
          <a:blip r:embed="rId3"/>
          <a:srcRect r="31833" b="22196"/>
          <a:stretch/>
        </p:blipFill>
        <p:spPr>
          <a:xfrm>
            <a:off x="770466" y="1282156"/>
            <a:ext cx="10651068" cy="1469511"/>
          </a:xfrm>
          <a:prstGeom prst="rect">
            <a:avLst/>
          </a:prstGeom>
          <a:solidFill>
            <a:schemeClr val="bg1">
              <a:alpha val="63000"/>
            </a:schemeClr>
          </a:solidFill>
        </p:spPr>
      </p:pic>
      <p:pic>
        <p:nvPicPr>
          <p:cNvPr id="7" name="Immagine 6">
            <a:extLst>
              <a:ext uri="{FF2B5EF4-FFF2-40B4-BE49-F238E27FC236}">
                <a16:creationId xmlns:a16="http://schemas.microsoft.com/office/drawing/2014/main" id="{4A4D680D-2793-489D-BBF5-AA4EC3D57190}"/>
              </a:ext>
            </a:extLst>
          </p:cNvPr>
          <p:cNvPicPr>
            <a:picLocks noChangeAspect="1"/>
          </p:cNvPicPr>
          <p:nvPr/>
        </p:nvPicPr>
        <p:blipFill rotWithShape="1">
          <a:blip r:embed="rId4"/>
          <a:srcRect r="32512" b="10146"/>
          <a:stretch/>
        </p:blipFill>
        <p:spPr>
          <a:xfrm>
            <a:off x="1365154" y="3233336"/>
            <a:ext cx="9461692" cy="3218264"/>
          </a:xfrm>
          <a:prstGeom prst="rect">
            <a:avLst/>
          </a:prstGeom>
        </p:spPr>
      </p:pic>
    </p:spTree>
    <p:extLst>
      <p:ext uri="{BB962C8B-B14F-4D97-AF65-F5344CB8AC3E}">
        <p14:creationId xmlns:p14="http://schemas.microsoft.com/office/powerpoint/2010/main" val="567387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2CE9DA-83AA-4D17-BB98-58D4613841CA}"/>
              </a:ext>
            </a:extLst>
          </p:cNvPr>
          <p:cNvSpPr>
            <a:spLocks noGrp="1"/>
          </p:cNvSpPr>
          <p:nvPr>
            <p:ph type="title"/>
          </p:nvPr>
        </p:nvSpPr>
        <p:spPr>
          <a:xfrm>
            <a:off x="219052" y="2420351"/>
            <a:ext cx="2947482" cy="2017296"/>
          </a:xfrm>
        </p:spPr>
        <p:txBody>
          <a:bodyPr>
            <a:normAutofit/>
          </a:bodyPr>
          <a:lstStyle/>
          <a:p>
            <a:r>
              <a:rPr lang="it-IT" sz="3200" b="1" dirty="0">
                <a:effectLst>
                  <a:outerShdw blurRad="38100" dist="38100" dir="2700000" algn="tl">
                    <a:srgbClr val="000000">
                      <a:alpha val="43137"/>
                    </a:srgbClr>
                  </a:outerShdw>
                </a:effectLst>
              </a:rPr>
              <a:t>TRACCIABILITÀDEI PERCORSI FORMATIVI</a:t>
            </a:r>
          </a:p>
        </p:txBody>
      </p:sp>
      <p:graphicFrame>
        <p:nvGraphicFramePr>
          <p:cNvPr id="7" name="Diagramma 6">
            <a:extLst>
              <a:ext uri="{FF2B5EF4-FFF2-40B4-BE49-F238E27FC236}">
                <a16:creationId xmlns:a16="http://schemas.microsoft.com/office/drawing/2014/main" id="{D8802759-10F0-4567-8C4B-E2240ECF3B9B}"/>
              </a:ext>
            </a:extLst>
          </p:cNvPr>
          <p:cNvGraphicFramePr/>
          <p:nvPr>
            <p:extLst>
              <p:ext uri="{D42A27DB-BD31-4B8C-83A1-F6EECF244321}">
                <p14:modId xmlns:p14="http://schemas.microsoft.com/office/powerpoint/2010/main" val="4130852013"/>
              </p:ext>
            </p:extLst>
          </p:nvPr>
        </p:nvGraphicFramePr>
        <p:xfrm>
          <a:off x="3615267"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53411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rnice">
  <a:themeElements>
    <a:clrScheme name="Cornic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rnic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rama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TM03457475[[fn=Cornice]]</Template>
  <TotalTime>6703</TotalTime>
  <Words>3293</Words>
  <Application>Microsoft Office PowerPoint</Application>
  <PresentationFormat>Widescreen</PresentationFormat>
  <Paragraphs>261</Paragraphs>
  <Slides>67</Slides>
  <Notes>0</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67</vt:i4>
      </vt:variant>
    </vt:vector>
  </HeadingPairs>
  <TitlesOfParts>
    <vt:vector size="80" baseType="lpstr">
      <vt:lpstr>Abadi Extra Light</vt:lpstr>
      <vt:lpstr>Aharoni</vt:lpstr>
      <vt:lpstr>Arial</vt:lpstr>
      <vt:lpstr>Arial Black</vt:lpstr>
      <vt:lpstr>Calibri</vt:lpstr>
      <vt:lpstr>Colonna MT</vt:lpstr>
      <vt:lpstr>Corbel</vt:lpstr>
      <vt:lpstr>Courier New</vt:lpstr>
      <vt:lpstr>Edwardian Script ITC</vt:lpstr>
      <vt:lpstr>Times New Roman</vt:lpstr>
      <vt:lpstr>Wingdings</vt:lpstr>
      <vt:lpstr>Wingdings 2</vt:lpstr>
      <vt:lpstr>Cornice</vt:lpstr>
      <vt:lpstr>Nuovo Piano Triennale per la FORMAZIONE  del PERSONALE SCOLASTICO 2022-2025</vt:lpstr>
      <vt:lpstr>La Legge 13 luglio 2015 n. 107   “Riforma  del sistema nazionale di istruzione e formazione e delega per il riordino delle disposizioni legislative vigenti”   prevede:</vt:lpstr>
      <vt:lpstr>Presentazione standard di PowerPoint</vt:lpstr>
      <vt:lpstr>Il Piano Triennale di Formazione e aggiornamento del personale è finalizzato all’acquisizione di competenze per l'attuazione di interventi di miglioramento e adeguamento alle nuove esigenze dell’Offerta Formativa Triennale il PTOF.  Le priorità di formazione che la scuola intende adottare riflettono i risultati del RAV e del PdM</vt:lpstr>
      <vt:lpstr>Presentazione standard di PowerPoint</vt:lpstr>
      <vt:lpstr>Presentazione standard di PowerPoint</vt:lpstr>
      <vt:lpstr>Presentazione standard di PowerPoint</vt:lpstr>
      <vt:lpstr>Presentazione standard di PowerPoint</vt:lpstr>
      <vt:lpstr>TRACCIABILITÀDEI PERCORSI FORMATIVI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Nuovo Piano Triennale per la FORMAZIONE  del PERSONALE SCOLASTICO</dc:title>
  <dc:creator>Cla Ramon</dc:creator>
  <cp:lastModifiedBy>Cla Ramon</cp:lastModifiedBy>
  <cp:revision>16</cp:revision>
  <dcterms:created xsi:type="dcterms:W3CDTF">2022-11-06T07:40:19Z</dcterms:created>
  <dcterms:modified xsi:type="dcterms:W3CDTF">2023-06-26T14:25:04Z</dcterms:modified>
</cp:coreProperties>
</file>